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6858000" cx="12192000"/>
  <p:notesSz cx="6858000" cy="9144000"/>
  <p:embeddedFontLst>
    <p:embeddedFont>
      <p:font typeface="Abril Fatface"/>
      <p:regular r:id="rId25"/>
    </p:embeddedFont>
    <p:embeddedFont>
      <p:font typeface="Poppins"/>
      <p:regular r:id="rId26"/>
      <p:bold r:id="rId27"/>
      <p:italic r:id="rId28"/>
      <p:boldItalic r:id="rId29"/>
    </p:embeddedFont>
    <p:embeddedFont>
      <p:font typeface="Antic Slab"/>
      <p:regular r:id="rId30"/>
    </p:embeddedFont>
    <p:embeddedFont>
      <p:font typeface="Calistoga"/>
      <p:regular r:id="rId31"/>
    </p:embeddedFont>
    <p:embeddedFont>
      <p:font typeface="Homemade Apple"/>
      <p:regular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oppins-regular.fntdata"/><Relationship Id="rId25" Type="http://schemas.openxmlformats.org/officeDocument/2006/relationships/font" Target="fonts/AbrilFatface-regular.fntdata"/><Relationship Id="rId28" Type="http://schemas.openxmlformats.org/officeDocument/2006/relationships/font" Target="fonts/Poppins-italic.fntdata"/><Relationship Id="rId27" Type="http://schemas.openxmlformats.org/officeDocument/2006/relationships/font" Target="fonts/Poppins-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oppins-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alistoga-regular.fntdata"/><Relationship Id="rId30" Type="http://schemas.openxmlformats.org/officeDocument/2006/relationships/font" Target="fonts/AnticSlab-regular.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HomemadeApple-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a073618e6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a073618e6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b8f301c73a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b8f301c73a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b7fed35bf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b7fed35bf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b847ed98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b847ed98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b9231e1247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b9231e1247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a073618e60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a073618e60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b8a018c335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b8a018c335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a073618e60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a073618e60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925fa58a0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925fa58a0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92309f197e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92309f197e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a073618e60_0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a073618e60_0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a073618e6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a073618e6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92309f197e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92309f197e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f0fe8cb50d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f0fe8cb50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11c3728c19_2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11c3728c19_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a073618e6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a073618e6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a073618e6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a073618e6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b7fed35bf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b7fed35bf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b8a018c33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b8a018c33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mania.com/questions-powerpoint-google-slides/can-i-use-these-templates/" TargetMode="External"/><Relationship Id="rId3" Type="http://schemas.openxmlformats.org/officeDocument/2006/relationships/hyperlink" Target="https://www.facebook.com/SlidesManiaSM/" TargetMode="External"/><Relationship Id="rId4" Type="http://schemas.openxmlformats.org/officeDocument/2006/relationships/image" Target="../media/image1.png"/><Relationship Id="rId11" Type="http://schemas.openxmlformats.org/officeDocument/2006/relationships/image" Target="../media/image3.png"/><Relationship Id="rId10" Type="http://schemas.openxmlformats.org/officeDocument/2006/relationships/image" Target="../media/image6.png"/><Relationship Id="rId9" Type="http://schemas.openxmlformats.org/officeDocument/2006/relationships/hyperlink" Target="https://www.instagram.com/slidesmania/" TargetMode="External"/><Relationship Id="rId5" Type="http://schemas.openxmlformats.org/officeDocument/2006/relationships/hyperlink" Target="https://twitter.com/SlidesManiaSM/" TargetMode="External"/><Relationship Id="rId6" Type="http://schemas.openxmlformats.org/officeDocument/2006/relationships/image" Target="../media/image5.png"/><Relationship Id="rId7" Type="http://schemas.openxmlformats.org/officeDocument/2006/relationships/hyperlink" Target="https://www.pinterest.com/slidesmania/" TargetMode="External"/><Relationship Id="rId8"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1 Title">
  <p:cSld name="CUSTOM">
    <p:spTree>
      <p:nvGrpSpPr>
        <p:cNvPr id="10" name="Shape 10"/>
        <p:cNvGrpSpPr/>
        <p:nvPr/>
      </p:nvGrpSpPr>
      <p:grpSpPr>
        <a:xfrm>
          <a:off x="0" y="0"/>
          <a:ext cx="0" cy="0"/>
          <a:chOff x="0" y="0"/>
          <a:chExt cx="0" cy="0"/>
        </a:xfrm>
      </p:grpSpPr>
      <p:sp>
        <p:nvSpPr>
          <p:cNvPr id="11" name="Google Shape;11;p2"/>
          <p:cNvSpPr txBox="1"/>
          <p:nvPr>
            <p:ph idx="1" type="subTitle"/>
          </p:nvPr>
        </p:nvSpPr>
        <p:spPr>
          <a:xfrm>
            <a:off x="377400" y="5925775"/>
            <a:ext cx="11500500" cy="586500"/>
          </a:xfrm>
          <a:prstGeom prst="rect">
            <a:avLst/>
          </a:prstGeom>
        </p:spPr>
        <p:txBody>
          <a:bodyPr anchorCtr="0" anchor="ctr" bIns="121900" lIns="121900" spcFirstLastPara="1" rIns="121900" wrap="square" tIns="121900">
            <a:noAutofit/>
          </a:bodyPr>
          <a:lstStyle>
            <a:lvl1pPr lvl="0" algn="r">
              <a:lnSpc>
                <a:spcPct val="100000"/>
              </a:lnSpc>
              <a:spcBef>
                <a:spcPts val="0"/>
              </a:spcBef>
              <a:spcAft>
                <a:spcPts val="0"/>
              </a:spcAft>
              <a:buSzPts val="1900"/>
              <a:buNone/>
              <a:defRPr/>
            </a:lvl1pPr>
            <a:lvl2pPr lvl="1">
              <a:spcBef>
                <a:spcPts val="0"/>
              </a:spcBef>
              <a:spcAft>
                <a:spcPts val="0"/>
              </a:spcAft>
              <a:buSzPts val="1900"/>
              <a:buNone/>
              <a:defRPr/>
            </a:lvl2pPr>
            <a:lvl3pPr lvl="2">
              <a:spcBef>
                <a:spcPts val="2100"/>
              </a:spcBef>
              <a:spcAft>
                <a:spcPts val="0"/>
              </a:spcAft>
              <a:buSzPts val="1900"/>
              <a:buNone/>
              <a:defRPr/>
            </a:lvl3pPr>
            <a:lvl4pPr lvl="3">
              <a:spcBef>
                <a:spcPts val="2100"/>
              </a:spcBef>
              <a:spcAft>
                <a:spcPts val="0"/>
              </a:spcAft>
              <a:buSzPts val="1900"/>
              <a:buNone/>
              <a:defRPr/>
            </a:lvl4pPr>
            <a:lvl5pPr lvl="4">
              <a:spcBef>
                <a:spcPts val="2100"/>
              </a:spcBef>
              <a:spcAft>
                <a:spcPts val="0"/>
              </a:spcAft>
              <a:buSzPts val="1900"/>
              <a:buNone/>
              <a:defRPr/>
            </a:lvl5pPr>
            <a:lvl6pPr lvl="5">
              <a:spcBef>
                <a:spcPts val="2100"/>
              </a:spcBef>
              <a:spcAft>
                <a:spcPts val="0"/>
              </a:spcAft>
              <a:buSzPts val="1900"/>
              <a:buNone/>
              <a:defRPr/>
            </a:lvl6pPr>
            <a:lvl7pPr lvl="6">
              <a:spcBef>
                <a:spcPts val="2100"/>
              </a:spcBef>
              <a:spcAft>
                <a:spcPts val="0"/>
              </a:spcAft>
              <a:buSzPts val="1900"/>
              <a:buNone/>
              <a:defRPr/>
            </a:lvl7pPr>
            <a:lvl8pPr lvl="7">
              <a:spcBef>
                <a:spcPts val="2100"/>
              </a:spcBef>
              <a:spcAft>
                <a:spcPts val="0"/>
              </a:spcAft>
              <a:buSzPts val="1900"/>
              <a:buNone/>
              <a:defRPr/>
            </a:lvl8pPr>
            <a:lvl9pPr lvl="8">
              <a:spcBef>
                <a:spcPts val="2100"/>
              </a:spcBef>
              <a:spcAft>
                <a:spcPts val="2100"/>
              </a:spcAft>
              <a:buSzPts val="1900"/>
              <a:buNone/>
              <a:defRPr/>
            </a:lvl9pPr>
          </a:lstStyle>
          <a:p/>
        </p:txBody>
      </p:sp>
      <p:sp>
        <p:nvSpPr>
          <p:cNvPr id="12" name="Google Shape;12;p2"/>
          <p:cNvSpPr txBox="1"/>
          <p:nvPr>
            <p:ph type="title"/>
          </p:nvPr>
        </p:nvSpPr>
        <p:spPr>
          <a:xfrm>
            <a:off x="834600" y="2762700"/>
            <a:ext cx="9941700" cy="1332600"/>
          </a:xfrm>
          <a:prstGeom prst="rect">
            <a:avLst/>
          </a:prstGeom>
        </p:spPr>
        <p:txBody>
          <a:bodyPr anchorCtr="0" anchor="ctr" bIns="121900" lIns="121900" spcFirstLastPara="1" rIns="121900" wrap="square" tIns="121900">
            <a:noAutofit/>
          </a:bodyPr>
          <a:lstStyle>
            <a:lvl1pPr indent="0" lvl="0" marL="0" marR="0" rtl="0">
              <a:lnSpc>
                <a:spcPct val="80000"/>
              </a:lnSpc>
              <a:spcBef>
                <a:spcPts val="0"/>
              </a:spcBef>
              <a:spcAft>
                <a:spcPts val="0"/>
              </a:spcAft>
              <a:buClr>
                <a:schemeClr val="dk1"/>
              </a:buClr>
              <a:buSzPts val="9000"/>
              <a:buFont typeface="Aldrich"/>
              <a:buNone/>
              <a:defRPr sz="6500"/>
            </a:lvl1pPr>
            <a:lvl2pPr lvl="1"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p:txBody>
      </p:sp>
      <p:cxnSp>
        <p:nvCxnSpPr>
          <p:cNvPr id="13" name="Google Shape;13;p2"/>
          <p:cNvCxnSpPr/>
          <p:nvPr/>
        </p:nvCxnSpPr>
        <p:spPr>
          <a:xfrm>
            <a:off x="492700" y="362700"/>
            <a:ext cx="0" cy="6132600"/>
          </a:xfrm>
          <a:prstGeom prst="straightConnector1">
            <a:avLst/>
          </a:prstGeom>
          <a:noFill/>
          <a:ln cap="rnd" cmpd="sng" w="19050">
            <a:solidFill>
              <a:schemeClr val="dk1"/>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0 Timeline">
  <p:cSld name="CUSTOM_14">
    <p:spTree>
      <p:nvGrpSpPr>
        <p:cNvPr id="64" name="Shape 64"/>
        <p:cNvGrpSpPr/>
        <p:nvPr/>
      </p:nvGrpSpPr>
      <p:grpSpPr>
        <a:xfrm>
          <a:off x="0" y="0"/>
          <a:ext cx="0" cy="0"/>
          <a:chOff x="0" y="0"/>
          <a:chExt cx="0" cy="0"/>
        </a:xfrm>
      </p:grpSpPr>
      <p:sp>
        <p:nvSpPr>
          <p:cNvPr id="65" name="Google Shape;65;p11"/>
          <p:cNvSpPr txBox="1"/>
          <p:nvPr>
            <p:ph idx="1" type="subTitle"/>
          </p:nvPr>
        </p:nvSpPr>
        <p:spPr>
          <a:xfrm>
            <a:off x="415600" y="2580825"/>
            <a:ext cx="1997700" cy="6069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2200"/>
              <a:buNone/>
              <a:defRPr b="0" sz="3000">
                <a:latin typeface="Calistoga"/>
                <a:ea typeface="Calistoga"/>
                <a:cs typeface="Calistoga"/>
                <a:sym typeface="Calistoga"/>
              </a:defRPr>
            </a:lvl1pPr>
            <a:lvl2pPr lvl="1" rtl="0" algn="ctr">
              <a:spcBef>
                <a:spcPts val="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66" name="Google Shape;66;p11"/>
          <p:cNvSpPr txBox="1"/>
          <p:nvPr>
            <p:ph idx="2" type="subTitle"/>
          </p:nvPr>
        </p:nvSpPr>
        <p:spPr>
          <a:xfrm>
            <a:off x="2775377" y="2580825"/>
            <a:ext cx="1997700" cy="6069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2200"/>
              <a:buNone/>
              <a:defRPr b="0" sz="3000">
                <a:latin typeface="Calistoga"/>
                <a:ea typeface="Calistoga"/>
                <a:cs typeface="Calistoga"/>
                <a:sym typeface="Calistoga"/>
              </a:defRPr>
            </a:lvl1pPr>
            <a:lvl2pPr lvl="1" rtl="0" algn="ctr">
              <a:spcBef>
                <a:spcPts val="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67" name="Google Shape;67;p11"/>
          <p:cNvSpPr txBox="1"/>
          <p:nvPr>
            <p:ph idx="3" type="subTitle"/>
          </p:nvPr>
        </p:nvSpPr>
        <p:spPr>
          <a:xfrm>
            <a:off x="5135153" y="2580825"/>
            <a:ext cx="1997700" cy="6069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2200"/>
              <a:buNone/>
              <a:defRPr b="0" sz="3000">
                <a:latin typeface="Calistoga"/>
                <a:ea typeface="Calistoga"/>
                <a:cs typeface="Calistoga"/>
                <a:sym typeface="Calistoga"/>
              </a:defRPr>
            </a:lvl1pPr>
            <a:lvl2pPr lvl="1" rtl="0" algn="ctr">
              <a:spcBef>
                <a:spcPts val="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68" name="Google Shape;68;p11"/>
          <p:cNvSpPr txBox="1"/>
          <p:nvPr>
            <p:ph idx="4" type="subTitle"/>
          </p:nvPr>
        </p:nvSpPr>
        <p:spPr>
          <a:xfrm>
            <a:off x="7494930" y="2580825"/>
            <a:ext cx="1997700" cy="6069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2200"/>
              <a:buNone/>
              <a:defRPr b="0" sz="3000">
                <a:latin typeface="Calistoga"/>
                <a:ea typeface="Calistoga"/>
                <a:cs typeface="Calistoga"/>
                <a:sym typeface="Calistoga"/>
              </a:defRPr>
            </a:lvl1pPr>
            <a:lvl2pPr lvl="1" rtl="0" algn="ctr">
              <a:spcBef>
                <a:spcPts val="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69" name="Google Shape;69;p11"/>
          <p:cNvSpPr txBox="1"/>
          <p:nvPr>
            <p:ph idx="5" type="subTitle"/>
          </p:nvPr>
        </p:nvSpPr>
        <p:spPr>
          <a:xfrm>
            <a:off x="9854707" y="2580825"/>
            <a:ext cx="1997700" cy="6069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2200"/>
              <a:buNone/>
              <a:defRPr b="0" sz="3000">
                <a:latin typeface="Calistoga"/>
                <a:ea typeface="Calistoga"/>
                <a:cs typeface="Calistoga"/>
                <a:sym typeface="Calistoga"/>
              </a:defRPr>
            </a:lvl1pPr>
            <a:lvl2pPr lvl="1" rtl="0" algn="ctr">
              <a:spcBef>
                <a:spcPts val="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70" name="Google Shape;70;p11"/>
          <p:cNvSpPr txBox="1"/>
          <p:nvPr>
            <p:ph type="title"/>
          </p:nvPr>
        </p:nvSpPr>
        <p:spPr>
          <a:xfrm>
            <a:off x="415600" y="821975"/>
            <a:ext cx="11436900" cy="763500"/>
          </a:xfrm>
          <a:prstGeom prst="rect">
            <a:avLst/>
          </a:prstGeom>
        </p:spPr>
        <p:txBody>
          <a:bodyPr anchorCtr="0" anchor="ctr"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4000"/>
              <a:buFont typeface="Aldrich"/>
              <a:buNone/>
              <a:defRPr/>
            </a:lvl1pPr>
            <a:lvl2pPr lvl="1"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71" name="Google Shape;71;p11"/>
          <p:cNvSpPr txBox="1"/>
          <p:nvPr>
            <p:ph idx="6" type="body"/>
          </p:nvPr>
        </p:nvSpPr>
        <p:spPr>
          <a:xfrm>
            <a:off x="415600" y="3503450"/>
            <a:ext cx="1997700" cy="1656000"/>
          </a:xfrm>
          <a:prstGeom prst="rect">
            <a:avLst/>
          </a:prstGeom>
        </p:spPr>
        <p:txBody>
          <a:bodyPr anchorCtr="0" anchor="t" bIns="121900" lIns="121900" spcFirstLastPara="1" rIns="121900" wrap="square" tIns="121900">
            <a:noAutofit/>
          </a:bodyPr>
          <a:lstStyle>
            <a:lvl1pPr indent="-330200" lvl="0" marL="457200" algn="ctr">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72" name="Google Shape;72;p11"/>
          <p:cNvSpPr txBox="1"/>
          <p:nvPr>
            <p:ph idx="7" type="body"/>
          </p:nvPr>
        </p:nvSpPr>
        <p:spPr>
          <a:xfrm>
            <a:off x="2775375" y="3503450"/>
            <a:ext cx="1997700" cy="1656000"/>
          </a:xfrm>
          <a:prstGeom prst="rect">
            <a:avLst/>
          </a:prstGeom>
        </p:spPr>
        <p:txBody>
          <a:bodyPr anchorCtr="0" anchor="t" bIns="121900" lIns="121900" spcFirstLastPara="1" rIns="121900" wrap="square" tIns="121900">
            <a:noAutofit/>
          </a:bodyPr>
          <a:lstStyle>
            <a:lvl1pPr indent="-330200" lvl="0" marL="457200" rtl="0" algn="ctr">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73" name="Google Shape;73;p11"/>
          <p:cNvSpPr txBox="1"/>
          <p:nvPr>
            <p:ph idx="8" type="body"/>
          </p:nvPr>
        </p:nvSpPr>
        <p:spPr>
          <a:xfrm>
            <a:off x="5135150" y="3503450"/>
            <a:ext cx="1997700" cy="1656000"/>
          </a:xfrm>
          <a:prstGeom prst="rect">
            <a:avLst/>
          </a:prstGeom>
        </p:spPr>
        <p:txBody>
          <a:bodyPr anchorCtr="0" anchor="t" bIns="121900" lIns="121900" spcFirstLastPara="1" rIns="121900" wrap="square" tIns="121900">
            <a:noAutofit/>
          </a:bodyPr>
          <a:lstStyle>
            <a:lvl1pPr indent="-330200" lvl="0" marL="457200" rtl="0" algn="ctr">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74" name="Google Shape;74;p11"/>
          <p:cNvSpPr txBox="1"/>
          <p:nvPr>
            <p:ph idx="9" type="body"/>
          </p:nvPr>
        </p:nvSpPr>
        <p:spPr>
          <a:xfrm>
            <a:off x="7494925" y="3503450"/>
            <a:ext cx="1997700" cy="1656000"/>
          </a:xfrm>
          <a:prstGeom prst="rect">
            <a:avLst/>
          </a:prstGeom>
        </p:spPr>
        <p:txBody>
          <a:bodyPr anchorCtr="0" anchor="t" bIns="121900" lIns="121900" spcFirstLastPara="1" rIns="121900" wrap="square" tIns="121900">
            <a:noAutofit/>
          </a:bodyPr>
          <a:lstStyle>
            <a:lvl1pPr indent="-330200" lvl="0" marL="457200" rtl="0" algn="ctr">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75" name="Google Shape;75;p11"/>
          <p:cNvSpPr txBox="1"/>
          <p:nvPr>
            <p:ph idx="13" type="body"/>
          </p:nvPr>
        </p:nvSpPr>
        <p:spPr>
          <a:xfrm>
            <a:off x="9854700" y="3503450"/>
            <a:ext cx="1997700" cy="1656000"/>
          </a:xfrm>
          <a:prstGeom prst="rect">
            <a:avLst/>
          </a:prstGeom>
        </p:spPr>
        <p:txBody>
          <a:bodyPr anchorCtr="0" anchor="t" bIns="121900" lIns="121900" spcFirstLastPara="1" rIns="121900" wrap="square" tIns="121900">
            <a:noAutofit/>
          </a:bodyPr>
          <a:lstStyle>
            <a:lvl1pPr indent="-330200" lvl="0" marL="457200" rtl="0" algn="ctr">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1 Title and text left">
  <p:cSld name="CUSTOM_15">
    <p:spTree>
      <p:nvGrpSpPr>
        <p:cNvPr id="76" name="Shape 76"/>
        <p:cNvGrpSpPr/>
        <p:nvPr/>
      </p:nvGrpSpPr>
      <p:grpSpPr>
        <a:xfrm>
          <a:off x="0" y="0"/>
          <a:ext cx="0" cy="0"/>
          <a:chOff x="0" y="0"/>
          <a:chExt cx="0" cy="0"/>
        </a:xfrm>
      </p:grpSpPr>
      <p:sp>
        <p:nvSpPr>
          <p:cNvPr id="77" name="Google Shape;77;p12"/>
          <p:cNvSpPr txBox="1"/>
          <p:nvPr>
            <p:ph type="title"/>
          </p:nvPr>
        </p:nvSpPr>
        <p:spPr>
          <a:xfrm>
            <a:off x="1528225" y="1981100"/>
            <a:ext cx="5219400" cy="1264200"/>
          </a:xfrm>
          <a:prstGeom prst="rect">
            <a:avLst/>
          </a:prstGeom>
        </p:spPr>
        <p:txBody>
          <a:bodyPr anchorCtr="0" anchor="ctr" bIns="121900" lIns="121900" spcFirstLastPara="1" rIns="121900" wrap="square" tIns="121900">
            <a:noAutofit/>
          </a:bodyPr>
          <a:lstStyle>
            <a:lvl1pPr indent="0" lvl="0" marL="0" marR="0" rtl="0">
              <a:lnSpc>
                <a:spcPct val="100000"/>
              </a:lnSpc>
              <a:spcBef>
                <a:spcPts val="0"/>
              </a:spcBef>
              <a:spcAft>
                <a:spcPts val="0"/>
              </a:spcAft>
              <a:buClr>
                <a:schemeClr val="dk1"/>
              </a:buClr>
              <a:buSzPts val="4000"/>
              <a:buFont typeface="Aldrich"/>
              <a:buNone/>
              <a:defRPr/>
            </a:lvl1pPr>
            <a:lvl2pPr lvl="1"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78" name="Google Shape;78;p12"/>
          <p:cNvSpPr txBox="1"/>
          <p:nvPr>
            <p:ph idx="1" type="body"/>
          </p:nvPr>
        </p:nvSpPr>
        <p:spPr>
          <a:xfrm>
            <a:off x="1528319" y="3438950"/>
            <a:ext cx="5219400" cy="17025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a:lvl1pPr>
            <a:lvl2pPr indent="-349250" lvl="1" marL="914400" rtl="0">
              <a:spcBef>
                <a:spcPts val="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cxnSp>
        <p:nvCxnSpPr>
          <p:cNvPr id="79" name="Google Shape;79;p12"/>
          <p:cNvCxnSpPr/>
          <p:nvPr/>
        </p:nvCxnSpPr>
        <p:spPr>
          <a:xfrm>
            <a:off x="492700" y="362700"/>
            <a:ext cx="0" cy="6132600"/>
          </a:xfrm>
          <a:prstGeom prst="straightConnector1">
            <a:avLst/>
          </a:prstGeom>
          <a:noFill/>
          <a:ln cap="rnd" cmpd="sng" w="19050">
            <a:solidFill>
              <a:schemeClr val="dk1"/>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2 Title and text right">
  <p:cSld name="CUSTOM_16">
    <p:spTree>
      <p:nvGrpSpPr>
        <p:cNvPr id="80" name="Shape 80"/>
        <p:cNvGrpSpPr/>
        <p:nvPr/>
      </p:nvGrpSpPr>
      <p:grpSpPr>
        <a:xfrm>
          <a:off x="0" y="0"/>
          <a:ext cx="0" cy="0"/>
          <a:chOff x="0" y="0"/>
          <a:chExt cx="0" cy="0"/>
        </a:xfrm>
      </p:grpSpPr>
      <p:sp>
        <p:nvSpPr>
          <p:cNvPr id="81" name="Google Shape;81;p13"/>
          <p:cNvSpPr txBox="1"/>
          <p:nvPr>
            <p:ph type="title"/>
          </p:nvPr>
        </p:nvSpPr>
        <p:spPr>
          <a:xfrm>
            <a:off x="5376199" y="2122000"/>
            <a:ext cx="5061300" cy="1242900"/>
          </a:xfrm>
          <a:prstGeom prst="rect">
            <a:avLst/>
          </a:prstGeom>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82" name="Google Shape;82;p13"/>
          <p:cNvSpPr txBox="1"/>
          <p:nvPr>
            <p:ph idx="1" type="body"/>
          </p:nvPr>
        </p:nvSpPr>
        <p:spPr>
          <a:xfrm>
            <a:off x="5376290" y="3503650"/>
            <a:ext cx="5061300" cy="17025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cxnSp>
        <p:nvCxnSpPr>
          <p:cNvPr id="83" name="Google Shape;83;p13"/>
          <p:cNvCxnSpPr/>
          <p:nvPr/>
        </p:nvCxnSpPr>
        <p:spPr>
          <a:xfrm>
            <a:off x="492700" y="362700"/>
            <a:ext cx="0" cy="6132600"/>
          </a:xfrm>
          <a:prstGeom prst="straightConnector1">
            <a:avLst/>
          </a:prstGeom>
          <a:noFill/>
          <a:ln cap="rnd" cmpd="sng" w="19050">
            <a:solidFill>
              <a:schemeClr val="dk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3 Just title">
  <p:cSld name="CUSTOM_22">
    <p:spTree>
      <p:nvGrpSpPr>
        <p:cNvPr id="84" name="Shape 84"/>
        <p:cNvGrpSpPr/>
        <p:nvPr/>
      </p:nvGrpSpPr>
      <p:grpSpPr>
        <a:xfrm>
          <a:off x="0" y="0"/>
          <a:ext cx="0" cy="0"/>
          <a:chOff x="0" y="0"/>
          <a:chExt cx="0" cy="0"/>
        </a:xfrm>
      </p:grpSpPr>
      <p:sp>
        <p:nvSpPr>
          <p:cNvPr id="85" name="Google Shape;85;p14"/>
          <p:cNvSpPr txBox="1"/>
          <p:nvPr>
            <p:ph type="title"/>
          </p:nvPr>
        </p:nvSpPr>
        <p:spPr>
          <a:xfrm>
            <a:off x="415650" y="421101"/>
            <a:ext cx="11360700" cy="9918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5000"/>
              <a:buNone/>
              <a:defRPr sz="5000"/>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4 Certificate">
  <p:cSld name="CUSTOM_23">
    <p:spTree>
      <p:nvGrpSpPr>
        <p:cNvPr id="86" name="Shape 86"/>
        <p:cNvGrpSpPr/>
        <p:nvPr/>
      </p:nvGrpSpPr>
      <p:grpSpPr>
        <a:xfrm>
          <a:off x="0" y="0"/>
          <a:ext cx="0" cy="0"/>
          <a:chOff x="0" y="0"/>
          <a:chExt cx="0" cy="0"/>
        </a:xfrm>
      </p:grpSpPr>
      <p:sp>
        <p:nvSpPr>
          <p:cNvPr id="87" name="Google Shape;87;p15"/>
          <p:cNvSpPr txBox="1"/>
          <p:nvPr>
            <p:ph type="title"/>
          </p:nvPr>
        </p:nvSpPr>
        <p:spPr>
          <a:xfrm>
            <a:off x="415650" y="712714"/>
            <a:ext cx="11360700" cy="9774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8000"/>
              <a:buNone/>
              <a:defRPr sz="6500"/>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p:txBody>
      </p:sp>
      <p:sp>
        <p:nvSpPr>
          <p:cNvPr id="88" name="Google Shape;88;p15"/>
          <p:cNvSpPr txBox="1"/>
          <p:nvPr>
            <p:ph idx="1" type="subTitle"/>
          </p:nvPr>
        </p:nvSpPr>
        <p:spPr>
          <a:xfrm>
            <a:off x="2187000" y="2682871"/>
            <a:ext cx="7818000" cy="635100"/>
          </a:xfrm>
          <a:prstGeom prst="rect">
            <a:avLst/>
          </a:prstGeom>
        </p:spPr>
        <p:txBody>
          <a:bodyPr anchorCtr="0" anchor="ctr" bIns="121900" lIns="121900" spcFirstLastPara="1" rIns="121900" wrap="square" tIns="121900">
            <a:noAutofit/>
          </a:bodyPr>
          <a:lstStyle>
            <a:lvl1pPr lvl="0" algn="ctr">
              <a:spcBef>
                <a:spcPts val="0"/>
              </a:spcBef>
              <a:spcAft>
                <a:spcPts val="0"/>
              </a:spcAft>
              <a:buSzPts val="6000"/>
              <a:buNone/>
              <a:defRPr sz="5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cxnSp>
        <p:nvCxnSpPr>
          <p:cNvPr id="89" name="Google Shape;89;p15"/>
          <p:cNvCxnSpPr/>
          <p:nvPr/>
        </p:nvCxnSpPr>
        <p:spPr>
          <a:xfrm>
            <a:off x="1783800" y="3262113"/>
            <a:ext cx="8624400" cy="0"/>
          </a:xfrm>
          <a:prstGeom prst="straightConnector1">
            <a:avLst/>
          </a:prstGeom>
          <a:noFill/>
          <a:ln cap="flat" cmpd="sng" w="9525">
            <a:solidFill>
              <a:schemeClr val="dk2"/>
            </a:solidFill>
            <a:prstDash val="solid"/>
            <a:round/>
            <a:headEnd len="med" w="med" type="none"/>
            <a:tailEnd len="med" w="med" type="none"/>
          </a:ln>
        </p:spPr>
      </p:cxnSp>
      <p:sp>
        <p:nvSpPr>
          <p:cNvPr id="90" name="Google Shape;90;p15"/>
          <p:cNvSpPr txBox="1"/>
          <p:nvPr>
            <p:ph idx="2" type="subTitle"/>
          </p:nvPr>
        </p:nvSpPr>
        <p:spPr>
          <a:xfrm>
            <a:off x="3914250" y="3585963"/>
            <a:ext cx="4363500" cy="298200"/>
          </a:xfrm>
          <a:prstGeom prst="rect">
            <a:avLst/>
          </a:prstGeom>
        </p:spPr>
        <p:txBody>
          <a:bodyPr anchorCtr="0" anchor="ctr" bIns="121900" lIns="121900" spcFirstLastPara="1" rIns="121900" wrap="square" tIns="121900">
            <a:noAutofit/>
          </a:bodyPr>
          <a:lstStyle>
            <a:lvl1pPr lvl="0" algn="ctr">
              <a:spcBef>
                <a:spcPts val="0"/>
              </a:spcBef>
              <a:spcAft>
                <a:spcPts val="0"/>
              </a:spcAft>
              <a:buSzPts val="1900"/>
              <a:buNone/>
              <a:defRPr/>
            </a:lvl1pPr>
            <a:lvl2pPr lvl="1">
              <a:spcBef>
                <a:spcPts val="0"/>
              </a:spcBef>
              <a:spcAft>
                <a:spcPts val="0"/>
              </a:spcAft>
              <a:buSzPts val="1900"/>
              <a:buNone/>
              <a:defRPr/>
            </a:lvl2pPr>
            <a:lvl3pPr lvl="2">
              <a:spcBef>
                <a:spcPts val="2100"/>
              </a:spcBef>
              <a:spcAft>
                <a:spcPts val="0"/>
              </a:spcAft>
              <a:buSzPts val="1900"/>
              <a:buNone/>
              <a:defRPr/>
            </a:lvl3pPr>
            <a:lvl4pPr lvl="3">
              <a:spcBef>
                <a:spcPts val="2100"/>
              </a:spcBef>
              <a:spcAft>
                <a:spcPts val="0"/>
              </a:spcAft>
              <a:buSzPts val="1900"/>
              <a:buNone/>
              <a:defRPr/>
            </a:lvl4pPr>
            <a:lvl5pPr lvl="4">
              <a:spcBef>
                <a:spcPts val="2100"/>
              </a:spcBef>
              <a:spcAft>
                <a:spcPts val="0"/>
              </a:spcAft>
              <a:buSzPts val="1900"/>
              <a:buNone/>
              <a:defRPr/>
            </a:lvl5pPr>
            <a:lvl6pPr lvl="5">
              <a:spcBef>
                <a:spcPts val="2100"/>
              </a:spcBef>
              <a:spcAft>
                <a:spcPts val="0"/>
              </a:spcAft>
              <a:buSzPts val="1900"/>
              <a:buNone/>
              <a:defRPr/>
            </a:lvl6pPr>
            <a:lvl7pPr lvl="6">
              <a:spcBef>
                <a:spcPts val="2100"/>
              </a:spcBef>
              <a:spcAft>
                <a:spcPts val="0"/>
              </a:spcAft>
              <a:buSzPts val="1900"/>
              <a:buNone/>
              <a:defRPr/>
            </a:lvl7pPr>
            <a:lvl8pPr lvl="7">
              <a:spcBef>
                <a:spcPts val="2100"/>
              </a:spcBef>
              <a:spcAft>
                <a:spcPts val="0"/>
              </a:spcAft>
              <a:buSzPts val="1900"/>
              <a:buNone/>
              <a:defRPr/>
            </a:lvl8pPr>
            <a:lvl9pPr lvl="8">
              <a:spcBef>
                <a:spcPts val="2100"/>
              </a:spcBef>
              <a:spcAft>
                <a:spcPts val="2100"/>
              </a:spcAft>
              <a:buSzPts val="1900"/>
              <a:buNone/>
              <a:defRPr/>
            </a:lvl9pPr>
          </a:lstStyle>
          <a:p/>
        </p:txBody>
      </p:sp>
      <p:sp>
        <p:nvSpPr>
          <p:cNvPr id="91" name="Google Shape;91;p15"/>
          <p:cNvSpPr txBox="1"/>
          <p:nvPr>
            <p:ph idx="3" type="title"/>
          </p:nvPr>
        </p:nvSpPr>
        <p:spPr>
          <a:xfrm>
            <a:off x="415650" y="3932264"/>
            <a:ext cx="11360700" cy="9774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4000"/>
              <a:buNone/>
              <a:defRPr/>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p:txBody>
      </p:sp>
      <p:sp>
        <p:nvSpPr>
          <p:cNvPr id="92" name="Google Shape;92;p15"/>
          <p:cNvSpPr txBox="1"/>
          <p:nvPr>
            <p:ph idx="4" type="subTitle"/>
          </p:nvPr>
        </p:nvSpPr>
        <p:spPr>
          <a:xfrm>
            <a:off x="3914250" y="4957563"/>
            <a:ext cx="4363500" cy="2982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1900"/>
              <a:buNone/>
              <a:defRPr i="1"/>
            </a:lvl1pPr>
            <a:lvl2pPr lvl="1" rtl="0">
              <a:spcBef>
                <a:spcPts val="0"/>
              </a:spcBef>
              <a:spcAft>
                <a:spcPts val="0"/>
              </a:spcAft>
              <a:buSzPts val="1900"/>
              <a:buNone/>
              <a:defRPr/>
            </a:lvl2pPr>
            <a:lvl3pPr lvl="2" rtl="0">
              <a:spcBef>
                <a:spcPts val="2100"/>
              </a:spcBef>
              <a:spcAft>
                <a:spcPts val="0"/>
              </a:spcAft>
              <a:buSzPts val="1900"/>
              <a:buNone/>
              <a:defRPr/>
            </a:lvl3pPr>
            <a:lvl4pPr lvl="3" rtl="0">
              <a:spcBef>
                <a:spcPts val="2100"/>
              </a:spcBef>
              <a:spcAft>
                <a:spcPts val="0"/>
              </a:spcAft>
              <a:buSzPts val="1900"/>
              <a:buNone/>
              <a:defRPr/>
            </a:lvl4pPr>
            <a:lvl5pPr lvl="4" rtl="0">
              <a:spcBef>
                <a:spcPts val="2100"/>
              </a:spcBef>
              <a:spcAft>
                <a:spcPts val="0"/>
              </a:spcAft>
              <a:buSzPts val="1900"/>
              <a:buNone/>
              <a:defRPr/>
            </a:lvl5pPr>
            <a:lvl6pPr lvl="5" rtl="0">
              <a:spcBef>
                <a:spcPts val="2100"/>
              </a:spcBef>
              <a:spcAft>
                <a:spcPts val="0"/>
              </a:spcAft>
              <a:buSzPts val="1900"/>
              <a:buNone/>
              <a:defRPr/>
            </a:lvl6pPr>
            <a:lvl7pPr lvl="6" rtl="0">
              <a:spcBef>
                <a:spcPts val="2100"/>
              </a:spcBef>
              <a:spcAft>
                <a:spcPts val="0"/>
              </a:spcAft>
              <a:buSzPts val="1900"/>
              <a:buNone/>
              <a:defRPr/>
            </a:lvl7pPr>
            <a:lvl8pPr lvl="7" rtl="0">
              <a:spcBef>
                <a:spcPts val="2100"/>
              </a:spcBef>
              <a:spcAft>
                <a:spcPts val="0"/>
              </a:spcAft>
              <a:buSzPts val="1900"/>
              <a:buNone/>
              <a:defRPr/>
            </a:lvl8pPr>
            <a:lvl9pPr lvl="8" rtl="0">
              <a:spcBef>
                <a:spcPts val="2100"/>
              </a:spcBef>
              <a:spcAft>
                <a:spcPts val="2100"/>
              </a:spcAft>
              <a:buSzPts val="1900"/>
              <a:buNone/>
              <a:defRPr/>
            </a:lvl9pPr>
          </a:lstStyle>
          <a:p/>
        </p:txBody>
      </p:sp>
      <p:grpSp>
        <p:nvGrpSpPr>
          <p:cNvPr id="93" name="Google Shape;93;p15"/>
          <p:cNvGrpSpPr/>
          <p:nvPr/>
        </p:nvGrpSpPr>
        <p:grpSpPr>
          <a:xfrm>
            <a:off x="996863" y="5847088"/>
            <a:ext cx="10198275" cy="0"/>
            <a:chOff x="1007625" y="5986750"/>
            <a:chExt cx="10198275" cy="0"/>
          </a:xfrm>
        </p:grpSpPr>
        <p:cxnSp>
          <p:nvCxnSpPr>
            <p:cNvPr id="94" name="Google Shape;94;p15"/>
            <p:cNvCxnSpPr/>
            <p:nvPr/>
          </p:nvCxnSpPr>
          <p:spPr>
            <a:xfrm>
              <a:off x="1007625" y="5986750"/>
              <a:ext cx="2986500" cy="0"/>
            </a:xfrm>
            <a:prstGeom prst="straightConnector1">
              <a:avLst/>
            </a:prstGeom>
            <a:noFill/>
            <a:ln cap="flat" cmpd="sng" w="9525">
              <a:solidFill>
                <a:srgbClr val="434343"/>
              </a:solidFill>
              <a:prstDash val="solid"/>
              <a:round/>
              <a:headEnd len="med" w="med" type="none"/>
              <a:tailEnd len="med" w="med" type="none"/>
            </a:ln>
          </p:spPr>
        </p:cxnSp>
        <p:cxnSp>
          <p:nvCxnSpPr>
            <p:cNvPr id="95" name="Google Shape;95;p15"/>
            <p:cNvCxnSpPr/>
            <p:nvPr/>
          </p:nvCxnSpPr>
          <p:spPr>
            <a:xfrm>
              <a:off x="8219400" y="5986750"/>
              <a:ext cx="2986500" cy="0"/>
            </a:xfrm>
            <a:prstGeom prst="straightConnector1">
              <a:avLst/>
            </a:prstGeom>
            <a:noFill/>
            <a:ln cap="flat" cmpd="sng" w="9525">
              <a:solidFill>
                <a:srgbClr val="434343"/>
              </a:solidFill>
              <a:prstDash val="solid"/>
              <a:round/>
              <a:headEnd len="med" w="med" type="none"/>
              <a:tailEnd len="med" w="med" type="none"/>
            </a:ln>
          </p:spPr>
        </p:cxnSp>
      </p:grpSp>
      <p:sp>
        <p:nvSpPr>
          <p:cNvPr id="96" name="Google Shape;96;p15"/>
          <p:cNvSpPr txBox="1"/>
          <p:nvPr>
            <p:ph idx="5" type="subTitle"/>
          </p:nvPr>
        </p:nvSpPr>
        <p:spPr>
          <a:xfrm>
            <a:off x="996875" y="5847088"/>
            <a:ext cx="2981100" cy="2982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1900"/>
              <a:buNone/>
              <a:defRPr i="1" sz="1600"/>
            </a:lvl1pPr>
            <a:lvl2pPr lvl="1" rtl="0">
              <a:spcBef>
                <a:spcPts val="0"/>
              </a:spcBef>
              <a:spcAft>
                <a:spcPts val="0"/>
              </a:spcAft>
              <a:buSzPts val="1900"/>
              <a:buNone/>
              <a:defRPr i="1"/>
            </a:lvl2pPr>
            <a:lvl3pPr lvl="2" rtl="0">
              <a:spcBef>
                <a:spcPts val="2100"/>
              </a:spcBef>
              <a:spcAft>
                <a:spcPts val="0"/>
              </a:spcAft>
              <a:buSzPts val="1900"/>
              <a:buNone/>
              <a:defRPr i="1"/>
            </a:lvl3pPr>
            <a:lvl4pPr lvl="3" rtl="0">
              <a:spcBef>
                <a:spcPts val="2100"/>
              </a:spcBef>
              <a:spcAft>
                <a:spcPts val="0"/>
              </a:spcAft>
              <a:buSzPts val="1900"/>
              <a:buNone/>
              <a:defRPr i="1"/>
            </a:lvl4pPr>
            <a:lvl5pPr lvl="4" rtl="0">
              <a:spcBef>
                <a:spcPts val="2100"/>
              </a:spcBef>
              <a:spcAft>
                <a:spcPts val="0"/>
              </a:spcAft>
              <a:buSzPts val="1900"/>
              <a:buNone/>
              <a:defRPr i="1"/>
            </a:lvl5pPr>
            <a:lvl6pPr lvl="5" rtl="0">
              <a:spcBef>
                <a:spcPts val="2100"/>
              </a:spcBef>
              <a:spcAft>
                <a:spcPts val="0"/>
              </a:spcAft>
              <a:buSzPts val="1900"/>
              <a:buNone/>
              <a:defRPr i="1"/>
            </a:lvl6pPr>
            <a:lvl7pPr lvl="6" rtl="0">
              <a:spcBef>
                <a:spcPts val="2100"/>
              </a:spcBef>
              <a:spcAft>
                <a:spcPts val="0"/>
              </a:spcAft>
              <a:buSzPts val="1900"/>
              <a:buNone/>
              <a:defRPr i="1"/>
            </a:lvl7pPr>
            <a:lvl8pPr lvl="7" rtl="0">
              <a:spcBef>
                <a:spcPts val="2100"/>
              </a:spcBef>
              <a:spcAft>
                <a:spcPts val="0"/>
              </a:spcAft>
              <a:buSzPts val="1900"/>
              <a:buNone/>
              <a:defRPr i="1"/>
            </a:lvl8pPr>
            <a:lvl9pPr lvl="8" rtl="0">
              <a:spcBef>
                <a:spcPts val="2100"/>
              </a:spcBef>
              <a:spcAft>
                <a:spcPts val="2100"/>
              </a:spcAft>
              <a:buSzPts val="1900"/>
              <a:buNone/>
              <a:defRPr i="1"/>
            </a:lvl9pPr>
          </a:lstStyle>
          <a:p/>
        </p:txBody>
      </p:sp>
      <p:sp>
        <p:nvSpPr>
          <p:cNvPr id="97" name="Google Shape;97;p15"/>
          <p:cNvSpPr txBox="1"/>
          <p:nvPr>
            <p:ph idx="6" type="subTitle"/>
          </p:nvPr>
        </p:nvSpPr>
        <p:spPr>
          <a:xfrm>
            <a:off x="8214050" y="5847088"/>
            <a:ext cx="2981100" cy="2982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1900"/>
              <a:buNone/>
              <a:defRPr i="1" sz="1600"/>
            </a:lvl1pPr>
            <a:lvl2pPr lvl="1" rtl="0">
              <a:spcBef>
                <a:spcPts val="0"/>
              </a:spcBef>
              <a:spcAft>
                <a:spcPts val="0"/>
              </a:spcAft>
              <a:buSzPts val="1900"/>
              <a:buNone/>
              <a:defRPr i="1"/>
            </a:lvl2pPr>
            <a:lvl3pPr lvl="2" rtl="0">
              <a:spcBef>
                <a:spcPts val="2100"/>
              </a:spcBef>
              <a:spcAft>
                <a:spcPts val="0"/>
              </a:spcAft>
              <a:buSzPts val="1900"/>
              <a:buNone/>
              <a:defRPr i="1"/>
            </a:lvl3pPr>
            <a:lvl4pPr lvl="3" rtl="0">
              <a:spcBef>
                <a:spcPts val="2100"/>
              </a:spcBef>
              <a:spcAft>
                <a:spcPts val="0"/>
              </a:spcAft>
              <a:buSzPts val="1900"/>
              <a:buNone/>
              <a:defRPr i="1"/>
            </a:lvl4pPr>
            <a:lvl5pPr lvl="4" rtl="0">
              <a:spcBef>
                <a:spcPts val="2100"/>
              </a:spcBef>
              <a:spcAft>
                <a:spcPts val="0"/>
              </a:spcAft>
              <a:buSzPts val="1900"/>
              <a:buNone/>
              <a:defRPr i="1"/>
            </a:lvl5pPr>
            <a:lvl6pPr lvl="5" rtl="0">
              <a:spcBef>
                <a:spcPts val="2100"/>
              </a:spcBef>
              <a:spcAft>
                <a:spcPts val="0"/>
              </a:spcAft>
              <a:buSzPts val="1900"/>
              <a:buNone/>
              <a:defRPr i="1"/>
            </a:lvl6pPr>
            <a:lvl7pPr lvl="6" rtl="0">
              <a:spcBef>
                <a:spcPts val="2100"/>
              </a:spcBef>
              <a:spcAft>
                <a:spcPts val="0"/>
              </a:spcAft>
              <a:buSzPts val="1900"/>
              <a:buNone/>
              <a:defRPr i="1"/>
            </a:lvl7pPr>
            <a:lvl8pPr lvl="7" rtl="0">
              <a:spcBef>
                <a:spcPts val="2100"/>
              </a:spcBef>
              <a:spcAft>
                <a:spcPts val="0"/>
              </a:spcAft>
              <a:buSzPts val="1900"/>
              <a:buNone/>
              <a:defRPr i="1"/>
            </a:lvl8pPr>
            <a:lvl9pPr lvl="8" rtl="0">
              <a:spcBef>
                <a:spcPts val="2100"/>
              </a:spcBef>
              <a:spcAft>
                <a:spcPts val="2100"/>
              </a:spcAft>
              <a:buSzPts val="1900"/>
              <a:buNone/>
              <a:defRPr i="1"/>
            </a:lvl9pPr>
          </a:lstStyle>
          <a:p/>
        </p:txBody>
      </p:sp>
      <p:sp>
        <p:nvSpPr>
          <p:cNvPr id="98" name="Google Shape;98;p15"/>
          <p:cNvSpPr txBox="1"/>
          <p:nvPr>
            <p:ph idx="7" type="subTitle"/>
          </p:nvPr>
        </p:nvSpPr>
        <p:spPr>
          <a:xfrm>
            <a:off x="996875" y="5548888"/>
            <a:ext cx="2981100" cy="2982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1900"/>
              <a:buNone/>
              <a:defRPr i="1"/>
            </a:lvl1pPr>
            <a:lvl2pPr lvl="1" rtl="0">
              <a:spcBef>
                <a:spcPts val="0"/>
              </a:spcBef>
              <a:spcAft>
                <a:spcPts val="0"/>
              </a:spcAft>
              <a:buSzPts val="1900"/>
              <a:buNone/>
              <a:defRPr i="1"/>
            </a:lvl2pPr>
            <a:lvl3pPr lvl="2" rtl="0">
              <a:spcBef>
                <a:spcPts val="2100"/>
              </a:spcBef>
              <a:spcAft>
                <a:spcPts val="0"/>
              </a:spcAft>
              <a:buSzPts val="1900"/>
              <a:buNone/>
              <a:defRPr i="1"/>
            </a:lvl3pPr>
            <a:lvl4pPr lvl="3" rtl="0">
              <a:spcBef>
                <a:spcPts val="2100"/>
              </a:spcBef>
              <a:spcAft>
                <a:spcPts val="0"/>
              </a:spcAft>
              <a:buSzPts val="1900"/>
              <a:buNone/>
              <a:defRPr i="1"/>
            </a:lvl4pPr>
            <a:lvl5pPr lvl="4" rtl="0">
              <a:spcBef>
                <a:spcPts val="2100"/>
              </a:spcBef>
              <a:spcAft>
                <a:spcPts val="0"/>
              </a:spcAft>
              <a:buSzPts val="1900"/>
              <a:buNone/>
              <a:defRPr i="1"/>
            </a:lvl5pPr>
            <a:lvl6pPr lvl="5" rtl="0">
              <a:spcBef>
                <a:spcPts val="2100"/>
              </a:spcBef>
              <a:spcAft>
                <a:spcPts val="0"/>
              </a:spcAft>
              <a:buSzPts val="1900"/>
              <a:buNone/>
              <a:defRPr i="1"/>
            </a:lvl6pPr>
            <a:lvl7pPr lvl="6" rtl="0">
              <a:spcBef>
                <a:spcPts val="2100"/>
              </a:spcBef>
              <a:spcAft>
                <a:spcPts val="0"/>
              </a:spcAft>
              <a:buSzPts val="1900"/>
              <a:buNone/>
              <a:defRPr i="1"/>
            </a:lvl7pPr>
            <a:lvl8pPr lvl="7" rtl="0">
              <a:spcBef>
                <a:spcPts val="2100"/>
              </a:spcBef>
              <a:spcAft>
                <a:spcPts val="0"/>
              </a:spcAft>
              <a:buSzPts val="1900"/>
              <a:buNone/>
              <a:defRPr i="1"/>
            </a:lvl8pPr>
            <a:lvl9pPr lvl="8" rtl="0">
              <a:spcBef>
                <a:spcPts val="2100"/>
              </a:spcBef>
              <a:spcAft>
                <a:spcPts val="2100"/>
              </a:spcAft>
              <a:buSzPts val="1900"/>
              <a:buNone/>
              <a:defRPr i="1"/>
            </a:lvl9pPr>
          </a:lstStyle>
          <a:p/>
        </p:txBody>
      </p:sp>
      <p:sp>
        <p:nvSpPr>
          <p:cNvPr id="99" name="Google Shape;99;p15"/>
          <p:cNvSpPr txBox="1"/>
          <p:nvPr>
            <p:ph idx="8" type="subTitle"/>
          </p:nvPr>
        </p:nvSpPr>
        <p:spPr>
          <a:xfrm>
            <a:off x="8214050" y="5548888"/>
            <a:ext cx="2981100" cy="2982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1900"/>
              <a:buNone/>
              <a:defRPr i="1"/>
            </a:lvl1pPr>
            <a:lvl2pPr lvl="1" rtl="0">
              <a:spcBef>
                <a:spcPts val="0"/>
              </a:spcBef>
              <a:spcAft>
                <a:spcPts val="0"/>
              </a:spcAft>
              <a:buSzPts val="1900"/>
              <a:buNone/>
              <a:defRPr i="1"/>
            </a:lvl2pPr>
            <a:lvl3pPr lvl="2" rtl="0">
              <a:spcBef>
                <a:spcPts val="2100"/>
              </a:spcBef>
              <a:spcAft>
                <a:spcPts val="0"/>
              </a:spcAft>
              <a:buSzPts val="1900"/>
              <a:buNone/>
              <a:defRPr i="1"/>
            </a:lvl3pPr>
            <a:lvl4pPr lvl="3" rtl="0">
              <a:spcBef>
                <a:spcPts val="2100"/>
              </a:spcBef>
              <a:spcAft>
                <a:spcPts val="0"/>
              </a:spcAft>
              <a:buSzPts val="1900"/>
              <a:buNone/>
              <a:defRPr i="1"/>
            </a:lvl4pPr>
            <a:lvl5pPr lvl="4" rtl="0">
              <a:spcBef>
                <a:spcPts val="2100"/>
              </a:spcBef>
              <a:spcAft>
                <a:spcPts val="0"/>
              </a:spcAft>
              <a:buSzPts val="1900"/>
              <a:buNone/>
              <a:defRPr i="1"/>
            </a:lvl5pPr>
            <a:lvl6pPr lvl="5" rtl="0">
              <a:spcBef>
                <a:spcPts val="2100"/>
              </a:spcBef>
              <a:spcAft>
                <a:spcPts val="0"/>
              </a:spcAft>
              <a:buSzPts val="1900"/>
              <a:buNone/>
              <a:defRPr i="1"/>
            </a:lvl6pPr>
            <a:lvl7pPr lvl="6" rtl="0">
              <a:spcBef>
                <a:spcPts val="2100"/>
              </a:spcBef>
              <a:spcAft>
                <a:spcPts val="0"/>
              </a:spcAft>
              <a:buSzPts val="1900"/>
              <a:buNone/>
              <a:defRPr i="1"/>
            </a:lvl7pPr>
            <a:lvl8pPr lvl="7" rtl="0">
              <a:spcBef>
                <a:spcPts val="2100"/>
              </a:spcBef>
              <a:spcAft>
                <a:spcPts val="0"/>
              </a:spcAft>
              <a:buSzPts val="1900"/>
              <a:buNone/>
              <a:defRPr i="1"/>
            </a:lvl8pPr>
            <a:lvl9pPr lvl="8" rtl="0">
              <a:spcBef>
                <a:spcPts val="2100"/>
              </a:spcBef>
              <a:spcAft>
                <a:spcPts val="2100"/>
              </a:spcAft>
              <a:buSzPts val="1900"/>
              <a:buNone/>
              <a:defRPr i="1"/>
            </a:lvl9pPr>
          </a:lstStyle>
          <a:p/>
        </p:txBody>
      </p:sp>
      <p:cxnSp>
        <p:nvCxnSpPr>
          <p:cNvPr id="100" name="Google Shape;100;p15"/>
          <p:cNvCxnSpPr/>
          <p:nvPr/>
        </p:nvCxnSpPr>
        <p:spPr>
          <a:xfrm rot="10800000">
            <a:off x="497850" y="287925"/>
            <a:ext cx="11196300" cy="0"/>
          </a:xfrm>
          <a:prstGeom prst="straightConnector1">
            <a:avLst/>
          </a:prstGeom>
          <a:noFill/>
          <a:ln cap="rnd" cmpd="sng" w="19050">
            <a:solidFill>
              <a:schemeClr val="dk1"/>
            </a:solidFill>
            <a:prstDash val="solid"/>
            <a:round/>
            <a:headEnd len="med" w="med" type="none"/>
            <a:tailEnd len="med" w="med" type="none"/>
          </a:ln>
        </p:spPr>
      </p:cxnSp>
      <p:cxnSp>
        <p:nvCxnSpPr>
          <p:cNvPr id="101" name="Google Shape;101;p15"/>
          <p:cNvCxnSpPr/>
          <p:nvPr/>
        </p:nvCxnSpPr>
        <p:spPr>
          <a:xfrm rot="10800000">
            <a:off x="497850" y="6536325"/>
            <a:ext cx="11196300" cy="0"/>
          </a:xfrm>
          <a:prstGeom prst="straightConnector1">
            <a:avLst/>
          </a:prstGeom>
          <a:noFill/>
          <a:ln cap="rnd" cmpd="sng" w="19050">
            <a:solidFill>
              <a:schemeClr val="dk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0 DO NOT REMOVE · SlidesMania">
  <p:cSld name="CUSTOM_20">
    <p:spTree>
      <p:nvGrpSpPr>
        <p:cNvPr id="102" name="Shape 102"/>
        <p:cNvGrpSpPr/>
        <p:nvPr/>
      </p:nvGrpSpPr>
      <p:grpSpPr>
        <a:xfrm>
          <a:off x="0" y="0"/>
          <a:ext cx="0" cy="0"/>
          <a:chOff x="0" y="0"/>
          <a:chExt cx="0" cy="0"/>
        </a:xfrm>
      </p:grpSpPr>
      <p:grpSp>
        <p:nvGrpSpPr>
          <p:cNvPr id="103" name="Google Shape;103;p16"/>
          <p:cNvGrpSpPr/>
          <p:nvPr/>
        </p:nvGrpSpPr>
        <p:grpSpPr>
          <a:xfrm>
            <a:off x="0" y="0"/>
            <a:ext cx="12192000" cy="6858000"/>
            <a:chOff x="0" y="0"/>
            <a:chExt cx="12192000" cy="6858000"/>
          </a:xfrm>
        </p:grpSpPr>
        <p:sp>
          <p:nvSpPr>
            <p:cNvPr id="104" name="Google Shape;104;p16"/>
            <p:cNvSpPr/>
            <p:nvPr/>
          </p:nvSpPr>
          <p:spPr>
            <a:xfrm>
              <a:off x="0" y="0"/>
              <a:ext cx="121920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6"/>
            <p:cNvSpPr txBox="1"/>
            <p:nvPr/>
          </p:nvSpPr>
          <p:spPr>
            <a:xfrm>
              <a:off x="463500" y="2858044"/>
              <a:ext cx="8956500" cy="3830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3600">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b="1" lang="en" sz="3600">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b="1" lang="en" sz="3600">
                  <a:solidFill>
                    <a:srgbClr val="3F3F3F"/>
                  </a:solidFill>
                  <a:latin typeface="Poppins"/>
                  <a:ea typeface="Poppins"/>
                  <a:cs typeface="Poppins"/>
                  <a:sym typeface="Poppins"/>
                </a:rPr>
                <a:t>PowerPoint</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rPr b="1" lang="en" sz="3000">
                  <a:solidFill>
                    <a:srgbClr val="FFCB25"/>
                  </a:solidFill>
                  <a:latin typeface="Poppins"/>
                  <a:ea typeface="Poppins"/>
                  <a:cs typeface="Poppins"/>
                  <a:sym typeface="Poppins"/>
                </a:rPr>
                <a:t>NOT to be sold as is or modified!</a:t>
              </a:r>
              <a:endParaRPr b="1" sz="3000">
                <a:solidFill>
                  <a:srgbClr val="FFCB25"/>
                </a:solidFill>
                <a:latin typeface="Poppins"/>
                <a:ea typeface="Poppins"/>
                <a:cs typeface="Poppins"/>
                <a:sym typeface="Poppins"/>
              </a:endParaRPr>
            </a:p>
            <a:p>
              <a:pPr indent="0" lvl="0" marL="0" rtl="0" algn="l">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2">
                    <a:extLst>
                      <a:ext uri="{A12FA001-AC4F-418D-AE19-62706E023703}">
                        <ahyp:hlinkClr val="tx"/>
                      </a:ext>
                    </a:extLst>
                  </a:hlinkClick>
                </a:rPr>
                <a:t>FAQ</a:t>
              </a:r>
              <a:r>
                <a:rPr b="1" lang="en" sz="4400">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a:p>
              <a:pPr indent="0" lvl="0" marL="0" rtl="0" algn="l">
                <a:spcBef>
                  <a:spcPts val="0"/>
                </a:spcBef>
                <a:spcAft>
                  <a:spcPts val="0"/>
                </a:spcAft>
                <a:buNone/>
              </a:pPr>
              <a:r>
                <a:rPr lang="en" sz="2000">
                  <a:solidFill>
                    <a:srgbClr val="3F3F3F"/>
                  </a:solidFill>
                  <a:latin typeface="Poppins"/>
                  <a:ea typeface="Poppins"/>
                  <a:cs typeface="Poppins"/>
                  <a:sym typeface="Poppins"/>
                </a:rPr>
                <a:t>Do not remove the slidesmania.com text on the sides.</a:t>
              </a:r>
              <a:endParaRPr sz="2000">
                <a:solidFill>
                  <a:srgbClr val="3F3F3F"/>
                </a:solidFill>
                <a:latin typeface="Poppins"/>
                <a:ea typeface="Poppins"/>
                <a:cs typeface="Poppins"/>
                <a:sym typeface="Poppins"/>
              </a:endParaRPr>
            </a:p>
          </p:txBody>
        </p:sp>
        <p:cxnSp>
          <p:nvCxnSpPr>
            <p:cNvPr id="106" name="Google Shape;106;p16"/>
            <p:cNvCxnSpPr/>
            <p:nvPr/>
          </p:nvCxnSpPr>
          <p:spPr>
            <a:xfrm>
              <a:off x="10423367" y="5688858"/>
              <a:ext cx="1495200" cy="12900"/>
            </a:xfrm>
            <a:prstGeom prst="straightConnector1">
              <a:avLst/>
            </a:prstGeom>
            <a:noFill/>
            <a:ln cap="flat" cmpd="sng" w="38100">
              <a:solidFill>
                <a:srgbClr val="FFCB25"/>
              </a:solidFill>
              <a:prstDash val="solid"/>
              <a:round/>
              <a:headEnd len="med" w="med" type="none"/>
              <a:tailEnd len="med" w="med" type="none"/>
            </a:ln>
          </p:spPr>
        </p:cxnSp>
        <p:pic>
          <p:nvPicPr>
            <p:cNvPr id="107" name="Google Shape;107;p16">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108" name="Google Shape;108;p16">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109" name="Google Shape;109;p16">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110" name="Google Shape;110;p16">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111" name="Google Shape;111;p16"/>
            <p:cNvSpPr txBox="1"/>
            <p:nvPr/>
          </p:nvSpPr>
          <p:spPr>
            <a:xfrm>
              <a:off x="7072500" y="4813375"/>
              <a:ext cx="4915500" cy="1001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400">
                  <a:solidFill>
                    <a:srgbClr val="252525"/>
                  </a:solidFill>
                  <a:latin typeface="Homemade Apple"/>
                  <a:ea typeface="Homemade Apple"/>
                  <a:cs typeface="Homemade Apple"/>
                  <a:sym typeface="Homemade Apple"/>
                </a:rPr>
                <a:t>Sharing is caring!</a:t>
              </a:r>
              <a:endParaRPr b="1" sz="2400">
                <a:solidFill>
                  <a:srgbClr val="252525"/>
                </a:solidFill>
                <a:latin typeface="Homemade Apple"/>
                <a:ea typeface="Homemade Apple"/>
                <a:cs typeface="Homemade Apple"/>
                <a:sym typeface="Homemade Apple"/>
              </a:endParaRPr>
            </a:p>
          </p:txBody>
        </p:sp>
      </p:grpSp>
      <p:pic>
        <p:nvPicPr>
          <p:cNvPr id="112" name="Google Shape;112;p16"/>
          <p:cNvPicPr preferRelativeResize="0"/>
          <p:nvPr/>
        </p:nvPicPr>
        <p:blipFill rotWithShape="1">
          <a:blip r:embed="rId11">
            <a:alphaModFix/>
          </a:blip>
          <a:srcRect b="20906" l="0" r="0" t="16256"/>
          <a:stretch/>
        </p:blipFill>
        <p:spPr>
          <a:xfrm>
            <a:off x="125075" y="493725"/>
            <a:ext cx="8239800" cy="20711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2 Intro">
  <p:cSld name="CUSTOM_1">
    <p:spTree>
      <p:nvGrpSpPr>
        <p:cNvPr id="14" name="Shape 14"/>
        <p:cNvGrpSpPr/>
        <p:nvPr/>
      </p:nvGrpSpPr>
      <p:grpSpPr>
        <a:xfrm>
          <a:off x="0" y="0"/>
          <a:ext cx="0" cy="0"/>
          <a:chOff x="0" y="0"/>
          <a:chExt cx="0" cy="0"/>
        </a:xfrm>
      </p:grpSpPr>
      <p:sp>
        <p:nvSpPr>
          <p:cNvPr id="15" name="Google Shape;15;p3"/>
          <p:cNvSpPr txBox="1"/>
          <p:nvPr>
            <p:ph type="title"/>
          </p:nvPr>
        </p:nvSpPr>
        <p:spPr>
          <a:xfrm>
            <a:off x="1252725" y="1833738"/>
            <a:ext cx="5322600" cy="1324800"/>
          </a:xfrm>
          <a:prstGeom prst="rect">
            <a:avLst/>
          </a:prstGeom>
        </p:spPr>
        <p:txBody>
          <a:bodyPr anchorCtr="0" anchor="ctr" bIns="121900" lIns="121900" spcFirstLastPara="1" rIns="121900" wrap="square" tIns="121900">
            <a:noAutofit/>
          </a:bodyPr>
          <a:lstStyle>
            <a:lvl1pPr indent="0" lvl="0" marL="0" marR="0" rtl="0">
              <a:lnSpc>
                <a:spcPct val="100000"/>
              </a:lnSpc>
              <a:spcBef>
                <a:spcPts val="0"/>
              </a:spcBef>
              <a:spcAft>
                <a:spcPts val="0"/>
              </a:spcAft>
              <a:buClr>
                <a:schemeClr val="dk1"/>
              </a:buClr>
              <a:buSzPts val="7000"/>
              <a:buFont typeface="Aldrich"/>
              <a:buNone/>
              <a:defRPr sz="6000"/>
            </a:lvl1pPr>
            <a:lvl2pPr lvl="1"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p:txBody>
      </p:sp>
      <p:sp>
        <p:nvSpPr>
          <p:cNvPr id="16" name="Google Shape;16;p3"/>
          <p:cNvSpPr txBox="1"/>
          <p:nvPr>
            <p:ph idx="1" type="body"/>
          </p:nvPr>
        </p:nvSpPr>
        <p:spPr>
          <a:xfrm>
            <a:off x="1252700" y="3238038"/>
            <a:ext cx="5322600" cy="22359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17" name="Google Shape;17;p3"/>
          <p:cNvSpPr/>
          <p:nvPr>
            <p:ph idx="2" type="pic"/>
          </p:nvPr>
        </p:nvSpPr>
        <p:spPr>
          <a:xfrm flipH="1">
            <a:off x="7208200" y="1633013"/>
            <a:ext cx="3731100" cy="3976500"/>
          </a:xfrm>
          <a:prstGeom prst="rect">
            <a:avLst/>
          </a:prstGeom>
          <a:noFill/>
          <a:ln>
            <a:noFill/>
          </a:ln>
        </p:spPr>
      </p:sp>
      <p:cxnSp>
        <p:nvCxnSpPr>
          <p:cNvPr id="18" name="Google Shape;18;p3"/>
          <p:cNvCxnSpPr/>
          <p:nvPr/>
        </p:nvCxnSpPr>
        <p:spPr>
          <a:xfrm rot="10800000">
            <a:off x="497850" y="5609513"/>
            <a:ext cx="11196300" cy="0"/>
          </a:xfrm>
          <a:prstGeom prst="straightConnector1">
            <a:avLst/>
          </a:prstGeom>
          <a:noFill/>
          <a:ln cap="rnd" cmpd="sng" w="19050">
            <a:solidFill>
              <a:schemeClr val="dk1"/>
            </a:solidFill>
            <a:prstDash val="solid"/>
            <a:round/>
            <a:headEnd len="med" w="med" type="none"/>
            <a:tailEnd len="med" w="med" type="none"/>
          </a:ln>
        </p:spPr>
      </p:cxnSp>
      <p:cxnSp>
        <p:nvCxnSpPr>
          <p:cNvPr id="19" name="Google Shape;19;p3"/>
          <p:cNvCxnSpPr/>
          <p:nvPr/>
        </p:nvCxnSpPr>
        <p:spPr>
          <a:xfrm rot="10800000">
            <a:off x="497850" y="1248488"/>
            <a:ext cx="11196300" cy="0"/>
          </a:xfrm>
          <a:prstGeom prst="straightConnector1">
            <a:avLst/>
          </a:prstGeom>
          <a:noFill/>
          <a:ln cap="rnd" cmpd="sng" w="19050">
            <a:solidFill>
              <a:schemeClr val="dk1"/>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3 Six columns">
  <p:cSld name="CUSTOM_2">
    <p:spTree>
      <p:nvGrpSpPr>
        <p:cNvPr id="20" name="Shape 20"/>
        <p:cNvGrpSpPr/>
        <p:nvPr/>
      </p:nvGrpSpPr>
      <p:grpSpPr>
        <a:xfrm>
          <a:off x="0" y="0"/>
          <a:ext cx="0" cy="0"/>
          <a:chOff x="0" y="0"/>
          <a:chExt cx="0" cy="0"/>
        </a:xfrm>
      </p:grpSpPr>
      <p:sp>
        <p:nvSpPr>
          <p:cNvPr id="21" name="Google Shape;21;p4"/>
          <p:cNvSpPr txBox="1"/>
          <p:nvPr>
            <p:ph type="title"/>
          </p:nvPr>
        </p:nvSpPr>
        <p:spPr>
          <a:xfrm>
            <a:off x="490775" y="751875"/>
            <a:ext cx="11210400" cy="763500"/>
          </a:xfrm>
          <a:prstGeom prst="rect">
            <a:avLst/>
          </a:prstGeom>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22" name="Google Shape;22;p4"/>
          <p:cNvSpPr txBox="1"/>
          <p:nvPr>
            <p:ph idx="1" type="body"/>
          </p:nvPr>
        </p:nvSpPr>
        <p:spPr>
          <a:xfrm>
            <a:off x="2993825" y="2894770"/>
            <a:ext cx="3294600" cy="13227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a:lvl1pPr>
            <a:lvl2pPr indent="-349250" lvl="1" marL="914400" rtl="0">
              <a:lnSpc>
                <a:spcPct val="100000"/>
              </a:lnSpc>
              <a:spcBef>
                <a:spcPts val="0"/>
              </a:spcBef>
              <a:spcAft>
                <a:spcPts val="0"/>
              </a:spcAft>
              <a:buSzPts val="1900"/>
              <a:buChar char="○"/>
              <a:defRPr/>
            </a:lvl2pPr>
            <a:lvl3pPr indent="-349250" lvl="2" marL="1371600" rtl="0">
              <a:lnSpc>
                <a:spcPct val="100000"/>
              </a:lnSpc>
              <a:spcBef>
                <a:spcPts val="2100"/>
              </a:spcBef>
              <a:spcAft>
                <a:spcPts val="0"/>
              </a:spcAft>
              <a:buSzPts val="1900"/>
              <a:buChar char="■"/>
              <a:defRPr/>
            </a:lvl3pPr>
            <a:lvl4pPr indent="-349250" lvl="3" marL="1828800" rtl="0">
              <a:lnSpc>
                <a:spcPct val="100000"/>
              </a:lnSpc>
              <a:spcBef>
                <a:spcPts val="2100"/>
              </a:spcBef>
              <a:spcAft>
                <a:spcPts val="0"/>
              </a:spcAft>
              <a:buSzPts val="1900"/>
              <a:buChar char="●"/>
              <a:defRPr/>
            </a:lvl4pPr>
            <a:lvl5pPr indent="-349250" lvl="4" marL="2286000" rtl="0">
              <a:lnSpc>
                <a:spcPct val="100000"/>
              </a:lnSpc>
              <a:spcBef>
                <a:spcPts val="2100"/>
              </a:spcBef>
              <a:spcAft>
                <a:spcPts val="0"/>
              </a:spcAft>
              <a:buSzPts val="1900"/>
              <a:buChar char="○"/>
              <a:defRPr/>
            </a:lvl5pPr>
            <a:lvl6pPr indent="-349250" lvl="5" marL="2743200" rtl="0">
              <a:lnSpc>
                <a:spcPct val="100000"/>
              </a:lnSpc>
              <a:spcBef>
                <a:spcPts val="2100"/>
              </a:spcBef>
              <a:spcAft>
                <a:spcPts val="0"/>
              </a:spcAft>
              <a:buSzPts val="1900"/>
              <a:buChar char="■"/>
              <a:defRPr/>
            </a:lvl6pPr>
            <a:lvl7pPr indent="-349250" lvl="6" marL="3200400" rtl="0">
              <a:lnSpc>
                <a:spcPct val="100000"/>
              </a:lnSpc>
              <a:spcBef>
                <a:spcPts val="2100"/>
              </a:spcBef>
              <a:spcAft>
                <a:spcPts val="0"/>
              </a:spcAft>
              <a:buSzPts val="1900"/>
              <a:buChar char="●"/>
              <a:defRPr/>
            </a:lvl7pPr>
            <a:lvl8pPr indent="-349250" lvl="7" marL="3657600" rtl="0">
              <a:lnSpc>
                <a:spcPct val="100000"/>
              </a:lnSpc>
              <a:spcBef>
                <a:spcPts val="2100"/>
              </a:spcBef>
              <a:spcAft>
                <a:spcPts val="0"/>
              </a:spcAft>
              <a:buSzPts val="1900"/>
              <a:buChar char="○"/>
              <a:defRPr/>
            </a:lvl8pPr>
            <a:lvl9pPr indent="-349250" lvl="8" marL="4114800" rtl="0">
              <a:lnSpc>
                <a:spcPct val="100000"/>
              </a:lnSpc>
              <a:spcBef>
                <a:spcPts val="2100"/>
              </a:spcBef>
              <a:spcAft>
                <a:spcPts val="2100"/>
              </a:spcAft>
              <a:buSzPts val="1900"/>
              <a:buChar char="■"/>
              <a:defRPr/>
            </a:lvl9pPr>
          </a:lstStyle>
          <a:p/>
        </p:txBody>
      </p:sp>
      <p:sp>
        <p:nvSpPr>
          <p:cNvPr id="23" name="Google Shape;23;p4"/>
          <p:cNvSpPr txBox="1"/>
          <p:nvPr>
            <p:ph idx="2" type="body"/>
          </p:nvPr>
        </p:nvSpPr>
        <p:spPr>
          <a:xfrm>
            <a:off x="7332750" y="2894770"/>
            <a:ext cx="3294600" cy="13227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a:lvl1pPr>
            <a:lvl2pPr indent="-349250" lvl="1" marL="914400" rtl="0">
              <a:lnSpc>
                <a:spcPct val="100000"/>
              </a:lnSpc>
              <a:spcBef>
                <a:spcPts val="0"/>
              </a:spcBef>
              <a:spcAft>
                <a:spcPts val="0"/>
              </a:spcAft>
              <a:buSzPts val="1900"/>
              <a:buChar char="○"/>
              <a:defRPr/>
            </a:lvl2pPr>
            <a:lvl3pPr indent="-349250" lvl="2" marL="1371600" rtl="0">
              <a:lnSpc>
                <a:spcPct val="100000"/>
              </a:lnSpc>
              <a:spcBef>
                <a:spcPts val="2100"/>
              </a:spcBef>
              <a:spcAft>
                <a:spcPts val="0"/>
              </a:spcAft>
              <a:buSzPts val="1900"/>
              <a:buChar char="■"/>
              <a:defRPr/>
            </a:lvl3pPr>
            <a:lvl4pPr indent="-349250" lvl="3" marL="1828800" rtl="0">
              <a:lnSpc>
                <a:spcPct val="100000"/>
              </a:lnSpc>
              <a:spcBef>
                <a:spcPts val="2100"/>
              </a:spcBef>
              <a:spcAft>
                <a:spcPts val="0"/>
              </a:spcAft>
              <a:buSzPts val="1900"/>
              <a:buChar char="●"/>
              <a:defRPr/>
            </a:lvl4pPr>
            <a:lvl5pPr indent="-349250" lvl="4" marL="2286000" rtl="0">
              <a:lnSpc>
                <a:spcPct val="100000"/>
              </a:lnSpc>
              <a:spcBef>
                <a:spcPts val="2100"/>
              </a:spcBef>
              <a:spcAft>
                <a:spcPts val="0"/>
              </a:spcAft>
              <a:buSzPts val="1900"/>
              <a:buChar char="○"/>
              <a:defRPr/>
            </a:lvl5pPr>
            <a:lvl6pPr indent="-349250" lvl="5" marL="2743200" rtl="0">
              <a:lnSpc>
                <a:spcPct val="100000"/>
              </a:lnSpc>
              <a:spcBef>
                <a:spcPts val="2100"/>
              </a:spcBef>
              <a:spcAft>
                <a:spcPts val="0"/>
              </a:spcAft>
              <a:buSzPts val="1900"/>
              <a:buChar char="■"/>
              <a:defRPr/>
            </a:lvl6pPr>
            <a:lvl7pPr indent="-349250" lvl="6" marL="3200400" rtl="0">
              <a:lnSpc>
                <a:spcPct val="100000"/>
              </a:lnSpc>
              <a:spcBef>
                <a:spcPts val="2100"/>
              </a:spcBef>
              <a:spcAft>
                <a:spcPts val="0"/>
              </a:spcAft>
              <a:buSzPts val="1900"/>
              <a:buChar char="●"/>
              <a:defRPr/>
            </a:lvl7pPr>
            <a:lvl8pPr indent="-349250" lvl="7" marL="3657600" rtl="0">
              <a:lnSpc>
                <a:spcPct val="100000"/>
              </a:lnSpc>
              <a:spcBef>
                <a:spcPts val="2100"/>
              </a:spcBef>
              <a:spcAft>
                <a:spcPts val="0"/>
              </a:spcAft>
              <a:buSzPts val="1900"/>
              <a:buChar char="○"/>
              <a:defRPr/>
            </a:lvl8pPr>
            <a:lvl9pPr indent="-349250" lvl="8" marL="4114800" rtl="0">
              <a:lnSpc>
                <a:spcPct val="100000"/>
              </a:lnSpc>
              <a:spcBef>
                <a:spcPts val="2100"/>
              </a:spcBef>
              <a:spcAft>
                <a:spcPts val="2100"/>
              </a:spcAft>
              <a:buSzPts val="1900"/>
              <a:buChar char="■"/>
              <a:defRPr/>
            </a:lvl9pPr>
          </a:lstStyle>
          <a:p/>
        </p:txBody>
      </p:sp>
      <p:sp>
        <p:nvSpPr>
          <p:cNvPr id="24" name="Google Shape;24;p4"/>
          <p:cNvSpPr txBox="1"/>
          <p:nvPr>
            <p:ph idx="3" type="body"/>
          </p:nvPr>
        </p:nvSpPr>
        <p:spPr>
          <a:xfrm>
            <a:off x="7332725" y="4913329"/>
            <a:ext cx="3294600" cy="13227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a:lvl1pPr>
            <a:lvl2pPr indent="-349250" lvl="1" marL="914400" rtl="0">
              <a:lnSpc>
                <a:spcPct val="100000"/>
              </a:lnSpc>
              <a:spcBef>
                <a:spcPts val="0"/>
              </a:spcBef>
              <a:spcAft>
                <a:spcPts val="0"/>
              </a:spcAft>
              <a:buSzPts val="1900"/>
              <a:buChar char="○"/>
              <a:defRPr/>
            </a:lvl2pPr>
            <a:lvl3pPr indent="-349250" lvl="2" marL="1371600" rtl="0">
              <a:lnSpc>
                <a:spcPct val="100000"/>
              </a:lnSpc>
              <a:spcBef>
                <a:spcPts val="2100"/>
              </a:spcBef>
              <a:spcAft>
                <a:spcPts val="0"/>
              </a:spcAft>
              <a:buSzPts val="1900"/>
              <a:buChar char="■"/>
              <a:defRPr/>
            </a:lvl3pPr>
            <a:lvl4pPr indent="-349250" lvl="3" marL="1828800" rtl="0">
              <a:lnSpc>
                <a:spcPct val="100000"/>
              </a:lnSpc>
              <a:spcBef>
                <a:spcPts val="2100"/>
              </a:spcBef>
              <a:spcAft>
                <a:spcPts val="0"/>
              </a:spcAft>
              <a:buSzPts val="1900"/>
              <a:buChar char="●"/>
              <a:defRPr/>
            </a:lvl4pPr>
            <a:lvl5pPr indent="-349250" lvl="4" marL="2286000" rtl="0">
              <a:lnSpc>
                <a:spcPct val="100000"/>
              </a:lnSpc>
              <a:spcBef>
                <a:spcPts val="2100"/>
              </a:spcBef>
              <a:spcAft>
                <a:spcPts val="0"/>
              </a:spcAft>
              <a:buSzPts val="1900"/>
              <a:buChar char="○"/>
              <a:defRPr/>
            </a:lvl5pPr>
            <a:lvl6pPr indent="-349250" lvl="5" marL="2743200" rtl="0">
              <a:lnSpc>
                <a:spcPct val="100000"/>
              </a:lnSpc>
              <a:spcBef>
                <a:spcPts val="2100"/>
              </a:spcBef>
              <a:spcAft>
                <a:spcPts val="0"/>
              </a:spcAft>
              <a:buSzPts val="1900"/>
              <a:buChar char="■"/>
              <a:defRPr/>
            </a:lvl6pPr>
            <a:lvl7pPr indent="-349250" lvl="6" marL="3200400" rtl="0">
              <a:lnSpc>
                <a:spcPct val="100000"/>
              </a:lnSpc>
              <a:spcBef>
                <a:spcPts val="2100"/>
              </a:spcBef>
              <a:spcAft>
                <a:spcPts val="0"/>
              </a:spcAft>
              <a:buSzPts val="1900"/>
              <a:buChar char="●"/>
              <a:defRPr/>
            </a:lvl7pPr>
            <a:lvl8pPr indent="-349250" lvl="7" marL="3657600" rtl="0">
              <a:lnSpc>
                <a:spcPct val="100000"/>
              </a:lnSpc>
              <a:spcBef>
                <a:spcPts val="2100"/>
              </a:spcBef>
              <a:spcAft>
                <a:spcPts val="0"/>
              </a:spcAft>
              <a:buSzPts val="1900"/>
              <a:buChar char="○"/>
              <a:defRPr/>
            </a:lvl8pPr>
            <a:lvl9pPr indent="-349250" lvl="8" marL="4114800" rtl="0">
              <a:lnSpc>
                <a:spcPct val="100000"/>
              </a:lnSpc>
              <a:spcBef>
                <a:spcPts val="2100"/>
              </a:spcBef>
              <a:spcAft>
                <a:spcPts val="2100"/>
              </a:spcAft>
              <a:buSzPts val="1900"/>
              <a:buChar char="■"/>
              <a:defRPr/>
            </a:lvl9pPr>
          </a:lstStyle>
          <a:p/>
        </p:txBody>
      </p:sp>
      <p:sp>
        <p:nvSpPr>
          <p:cNvPr id="25" name="Google Shape;25;p4"/>
          <p:cNvSpPr txBox="1"/>
          <p:nvPr>
            <p:ph idx="4" type="title"/>
          </p:nvPr>
        </p:nvSpPr>
        <p:spPr>
          <a:xfrm>
            <a:off x="2993825" y="2199000"/>
            <a:ext cx="3294600" cy="695700"/>
          </a:xfrm>
          <a:prstGeom prst="rect">
            <a:avLst/>
          </a:prstGeom>
        </p:spPr>
        <p:txBody>
          <a:bodyPr anchorCtr="0" anchor="ctr" bIns="121900" lIns="121900" spcFirstLastPara="1" rIns="121900" wrap="square" tIns="121900">
            <a:noAutofit/>
          </a:bodyPr>
          <a:lstStyle>
            <a:lvl1pPr indent="0" lvl="0" marL="0" marR="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p:txBody>
      </p:sp>
      <p:sp>
        <p:nvSpPr>
          <p:cNvPr id="26" name="Google Shape;26;p4"/>
          <p:cNvSpPr txBox="1"/>
          <p:nvPr>
            <p:ph idx="5" type="title"/>
          </p:nvPr>
        </p:nvSpPr>
        <p:spPr>
          <a:xfrm>
            <a:off x="7332750" y="2199000"/>
            <a:ext cx="3294600" cy="695700"/>
          </a:xfrm>
          <a:prstGeom prst="rect">
            <a:avLst/>
          </a:prstGeom>
        </p:spPr>
        <p:txBody>
          <a:bodyPr anchorCtr="0" anchor="ctr" bIns="121900" lIns="121900" spcFirstLastPara="1" rIns="121900" wrap="square" tIns="121900">
            <a:noAutofit/>
          </a:bodyPr>
          <a:lstStyle>
            <a:lvl1pPr indent="0" lvl="0" marL="0" marR="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p:txBody>
      </p:sp>
      <p:sp>
        <p:nvSpPr>
          <p:cNvPr id="27" name="Google Shape;27;p4"/>
          <p:cNvSpPr txBox="1"/>
          <p:nvPr>
            <p:ph idx="6" type="title"/>
          </p:nvPr>
        </p:nvSpPr>
        <p:spPr>
          <a:xfrm>
            <a:off x="7332725" y="4217559"/>
            <a:ext cx="3294600" cy="695700"/>
          </a:xfrm>
          <a:prstGeom prst="rect">
            <a:avLst/>
          </a:prstGeom>
        </p:spPr>
        <p:txBody>
          <a:bodyPr anchorCtr="0" anchor="ctr" bIns="121900" lIns="121900" spcFirstLastPara="1" rIns="121900" wrap="square" tIns="121900">
            <a:noAutofit/>
          </a:bodyPr>
          <a:lstStyle>
            <a:lvl1pPr indent="0" lvl="0" marL="0" marR="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p:txBody>
      </p:sp>
      <p:sp>
        <p:nvSpPr>
          <p:cNvPr id="28" name="Google Shape;28;p4"/>
          <p:cNvSpPr txBox="1"/>
          <p:nvPr>
            <p:ph idx="7" type="body"/>
          </p:nvPr>
        </p:nvSpPr>
        <p:spPr>
          <a:xfrm>
            <a:off x="2993825" y="4913245"/>
            <a:ext cx="3294600" cy="13227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a:lvl1pPr>
            <a:lvl2pPr indent="-349250" lvl="1" marL="914400" rtl="0">
              <a:lnSpc>
                <a:spcPct val="100000"/>
              </a:lnSpc>
              <a:spcBef>
                <a:spcPts val="0"/>
              </a:spcBef>
              <a:spcAft>
                <a:spcPts val="0"/>
              </a:spcAft>
              <a:buSzPts val="1900"/>
              <a:buChar char="○"/>
              <a:defRPr/>
            </a:lvl2pPr>
            <a:lvl3pPr indent="-349250" lvl="2" marL="1371600" rtl="0">
              <a:lnSpc>
                <a:spcPct val="100000"/>
              </a:lnSpc>
              <a:spcBef>
                <a:spcPts val="2100"/>
              </a:spcBef>
              <a:spcAft>
                <a:spcPts val="0"/>
              </a:spcAft>
              <a:buSzPts val="1900"/>
              <a:buChar char="■"/>
              <a:defRPr/>
            </a:lvl3pPr>
            <a:lvl4pPr indent="-349250" lvl="3" marL="1828800" rtl="0">
              <a:lnSpc>
                <a:spcPct val="100000"/>
              </a:lnSpc>
              <a:spcBef>
                <a:spcPts val="2100"/>
              </a:spcBef>
              <a:spcAft>
                <a:spcPts val="0"/>
              </a:spcAft>
              <a:buSzPts val="1900"/>
              <a:buChar char="●"/>
              <a:defRPr/>
            </a:lvl4pPr>
            <a:lvl5pPr indent="-349250" lvl="4" marL="2286000" rtl="0">
              <a:lnSpc>
                <a:spcPct val="100000"/>
              </a:lnSpc>
              <a:spcBef>
                <a:spcPts val="2100"/>
              </a:spcBef>
              <a:spcAft>
                <a:spcPts val="0"/>
              </a:spcAft>
              <a:buSzPts val="1900"/>
              <a:buChar char="○"/>
              <a:defRPr/>
            </a:lvl5pPr>
            <a:lvl6pPr indent="-349250" lvl="5" marL="2743200" rtl="0">
              <a:lnSpc>
                <a:spcPct val="100000"/>
              </a:lnSpc>
              <a:spcBef>
                <a:spcPts val="2100"/>
              </a:spcBef>
              <a:spcAft>
                <a:spcPts val="0"/>
              </a:spcAft>
              <a:buSzPts val="1900"/>
              <a:buChar char="■"/>
              <a:defRPr/>
            </a:lvl6pPr>
            <a:lvl7pPr indent="-349250" lvl="6" marL="3200400" rtl="0">
              <a:lnSpc>
                <a:spcPct val="100000"/>
              </a:lnSpc>
              <a:spcBef>
                <a:spcPts val="2100"/>
              </a:spcBef>
              <a:spcAft>
                <a:spcPts val="0"/>
              </a:spcAft>
              <a:buSzPts val="1900"/>
              <a:buChar char="●"/>
              <a:defRPr/>
            </a:lvl7pPr>
            <a:lvl8pPr indent="-349250" lvl="7" marL="3657600" rtl="0">
              <a:lnSpc>
                <a:spcPct val="100000"/>
              </a:lnSpc>
              <a:spcBef>
                <a:spcPts val="2100"/>
              </a:spcBef>
              <a:spcAft>
                <a:spcPts val="0"/>
              </a:spcAft>
              <a:buSzPts val="1900"/>
              <a:buChar char="○"/>
              <a:defRPr/>
            </a:lvl8pPr>
            <a:lvl9pPr indent="-349250" lvl="8" marL="4114800" rtl="0">
              <a:lnSpc>
                <a:spcPct val="100000"/>
              </a:lnSpc>
              <a:spcBef>
                <a:spcPts val="2100"/>
              </a:spcBef>
              <a:spcAft>
                <a:spcPts val="2100"/>
              </a:spcAft>
              <a:buSzPts val="1900"/>
              <a:buChar char="■"/>
              <a:defRPr/>
            </a:lvl9pPr>
          </a:lstStyle>
          <a:p/>
        </p:txBody>
      </p:sp>
      <p:sp>
        <p:nvSpPr>
          <p:cNvPr id="29" name="Google Shape;29;p4"/>
          <p:cNvSpPr txBox="1"/>
          <p:nvPr>
            <p:ph idx="8" type="title"/>
          </p:nvPr>
        </p:nvSpPr>
        <p:spPr>
          <a:xfrm>
            <a:off x="2993825" y="4217475"/>
            <a:ext cx="3294600" cy="695700"/>
          </a:xfrm>
          <a:prstGeom prst="rect">
            <a:avLst/>
          </a:prstGeom>
        </p:spPr>
        <p:txBody>
          <a:bodyPr anchorCtr="0" anchor="ctr" bIns="121900" lIns="121900" spcFirstLastPara="1" rIns="121900" wrap="square" tIns="121900">
            <a:noAutofit/>
          </a:bodyPr>
          <a:lstStyle>
            <a:lvl1pPr indent="0" lvl="0" marL="0" marR="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p:txBody>
      </p:sp>
      <p:cxnSp>
        <p:nvCxnSpPr>
          <p:cNvPr id="30" name="Google Shape;30;p4"/>
          <p:cNvCxnSpPr/>
          <p:nvPr/>
        </p:nvCxnSpPr>
        <p:spPr>
          <a:xfrm rot="10800000">
            <a:off x="497850" y="516525"/>
            <a:ext cx="11196300" cy="0"/>
          </a:xfrm>
          <a:prstGeom prst="straightConnector1">
            <a:avLst/>
          </a:prstGeom>
          <a:noFill/>
          <a:ln cap="rnd" cmpd="sng" w="19050">
            <a:solidFill>
              <a:schemeClr val="dk1"/>
            </a:solidFill>
            <a:prstDash val="solid"/>
            <a:round/>
            <a:headEnd len="med" w="med" type="none"/>
            <a:tailEnd len="med" w="med" type="none"/>
          </a:ln>
        </p:spPr>
      </p:cxnSp>
      <p:cxnSp>
        <p:nvCxnSpPr>
          <p:cNvPr id="31" name="Google Shape;31;p4"/>
          <p:cNvCxnSpPr/>
          <p:nvPr/>
        </p:nvCxnSpPr>
        <p:spPr>
          <a:xfrm rot="10800000">
            <a:off x="497850" y="6307725"/>
            <a:ext cx="11196300" cy="0"/>
          </a:xfrm>
          <a:prstGeom prst="straightConnector1">
            <a:avLst/>
          </a:prstGeom>
          <a:noFill/>
          <a:ln cap="rnd" cmpd="sng" w="19050">
            <a:solidFill>
              <a:schemeClr val="dk1"/>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4 Section Title">
  <p:cSld name="CUSTOM_3">
    <p:spTree>
      <p:nvGrpSpPr>
        <p:cNvPr id="32" name="Shape 32"/>
        <p:cNvGrpSpPr/>
        <p:nvPr/>
      </p:nvGrpSpPr>
      <p:grpSpPr>
        <a:xfrm>
          <a:off x="0" y="0"/>
          <a:ext cx="0" cy="0"/>
          <a:chOff x="0" y="0"/>
          <a:chExt cx="0" cy="0"/>
        </a:xfrm>
      </p:grpSpPr>
      <p:sp>
        <p:nvSpPr>
          <p:cNvPr id="33" name="Google Shape;33;p5"/>
          <p:cNvSpPr txBox="1"/>
          <p:nvPr>
            <p:ph type="title"/>
          </p:nvPr>
        </p:nvSpPr>
        <p:spPr>
          <a:xfrm>
            <a:off x="589400" y="3373900"/>
            <a:ext cx="11104200" cy="1275600"/>
          </a:xfrm>
          <a:prstGeom prst="rect">
            <a:avLst/>
          </a:prstGeom>
        </p:spPr>
        <p:txBody>
          <a:bodyPr anchorCtr="0" anchor="ctr" bIns="121900" lIns="121900" spcFirstLastPara="1" rIns="121900" wrap="square" tIns="121900">
            <a:noAutofit/>
          </a:bodyPr>
          <a:lstStyle>
            <a:lvl1pPr indent="0" lvl="0" marL="0" marR="0" rtl="0" algn="ctr">
              <a:spcBef>
                <a:spcPts val="0"/>
              </a:spcBef>
              <a:spcAft>
                <a:spcPts val="0"/>
              </a:spcAft>
              <a:buClr>
                <a:schemeClr val="dk1"/>
              </a:buClr>
              <a:buSzPts val="6000"/>
              <a:buFont typeface="Aldrich"/>
              <a:buNone/>
              <a:defRPr sz="6000"/>
            </a:lvl1pPr>
            <a:lvl2pPr lvl="1" rtl="0" algn="ctr">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p:txBody>
      </p:sp>
      <p:sp>
        <p:nvSpPr>
          <p:cNvPr id="34" name="Google Shape;34;p5"/>
          <p:cNvSpPr txBox="1"/>
          <p:nvPr>
            <p:ph idx="1" type="body"/>
          </p:nvPr>
        </p:nvSpPr>
        <p:spPr>
          <a:xfrm>
            <a:off x="589400" y="4649500"/>
            <a:ext cx="11104200" cy="763500"/>
          </a:xfrm>
          <a:prstGeom prst="rect">
            <a:avLst/>
          </a:prstGeom>
        </p:spPr>
        <p:txBody>
          <a:bodyPr anchorCtr="0" anchor="t" bIns="121900" lIns="121900" spcFirstLastPara="1" rIns="121900" wrap="square" tIns="121900">
            <a:noAutofit/>
          </a:bodyPr>
          <a:lstStyle>
            <a:lvl1pPr indent="-349250" lvl="0" marL="457200" algn="ctr">
              <a:spcBef>
                <a:spcPts val="0"/>
              </a:spcBef>
              <a:spcAft>
                <a:spcPts val="0"/>
              </a:spcAft>
              <a:buSzPts val="1900"/>
              <a:buChar char="●"/>
              <a:defRPr/>
            </a:lvl1pPr>
            <a:lvl2pPr indent="-349250" lvl="1" marL="914400" algn="ctr">
              <a:spcBef>
                <a:spcPts val="0"/>
              </a:spcBef>
              <a:spcAft>
                <a:spcPts val="0"/>
              </a:spcAft>
              <a:buSzPts val="1900"/>
              <a:buChar char="○"/>
              <a:defRPr/>
            </a:lvl2pPr>
            <a:lvl3pPr indent="-349250" lvl="2" marL="1371600" algn="ctr">
              <a:spcBef>
                <a:spcPts val="2100"/>
              </a:spcBef>
              <a:spcAft>
                <a:spcPts val="0"/>
              </a:spcAft>
              <a:buSzPts val="1900"/>
              <a:buChar char="■"/>
              <a:defRPr/>
            </a:lvl3pPr>
            <a:lvl4pPr indent="-349250" lvl="3" marL="1828800" algn="ctr">
              <a:spcBef>
                <a:spcPts val="2100"/>
              </a:spcBef>
              <a:spcAft>
                <a:spcPts val="0"/>
              </a:spcAft>
              <a:buSzPts val="1900"/>
              <a:buChar char="●"/>
              <a:defRPr/>
            </a:lvl4pPr>
            <a:lvl5pPr indent="-349250" lvl="4" marL="2286000" algn="ctr">
              <a:spcBef>
                <a:spcPts val="2100"/>
              </a:spcBef>
              <a:spcAft>
                <a:spcPts val="0"/>
              </a:spcAft>
              <a:buSzPts val="1900"/>
              <a:buChar char="○"/>
              <a:defRPr/>
            </a:lvl5pPr>
            <a:lvl6pPr indent="-349250" lvl="5" marL="2743200" algn="ctr">
              <a:spcBef>
                <a:spcPts val="2100"/>
              </a:spcBef>
              <a:spcAft>
                <a:spcPts val="0"/>
              </a:spcAft>
              <a:buSzPts val="1900"/>
              <a:buChar char="■"/>
              <a:defRPr/>
            </a:lvl6pPr>
            <a:lvl7pPr indent="-349250" lvl="6" marL="3200400" algn="ctr">
              <a:spcBef>
                <a:spcPts val="2100"/>
              </a:spcBef>
              <a:spcAft>
                <a:spcPts val="0"/>
              </a:spcAft>
              <a:buSzPts val="1900"/>
              <a:buChar char="●"/>
              <a:defRPr/>
            </a:lvl7pPr>
            <a:lvl8pPr indent="-349250" lvl="7" marL="3657600" algn="ctr">
              <a:spcBef>
                <a:spcPts val="2100"/>
              </a:spcBef>
              <a:spcAft>
                <a:spcPts val="0"/>
              </a:spcAft>
              <a:buSzPts val="1900"/>
              <a:buChar char="○"/>
              <a:defRPr/>
            </a:lvl8pPr>
            <a:lvl9pPr indent="-349250" lvl="8" marL="4114800" algn="ctr">
              <a:spcBef>
                <a:spcPts val="2100"/>
              </a:spcBef>
              <a:spcAft>
                <a:spcPts val="2100"/>
              </a:spcAft>
              <a:buSzPts val="1900"/>
              <a:buChar char="■"/>
              <a:defRPr/>
            </a:lvl9pPr>
          </a:lstStyle>
          <a:p/>
        </p:txBody>
      </p:sp>
      <p:cxnSp>
        <p:nvCxnSpPr>
          <p:cNvPr id="35" name="Google Shape;35;p5"/>
          <p:cNvCxnSpPr/>
          <p:nvPr/>
        </p:nvCxnSpPr>
        <p:spPr>
          <a:xfrm rot="10800000">
            <a:off x="497850" y="516525"/>
            <a:ext cx="11196300" cy="0"/>
          </a:xfrm>
          <a:prstGeom prst="straightConnector1">
            <a:avLst/>
          </a:prstGeom>
          <a:noFill/>
          <a:ln cap="rnd" cmpd="sng" w="19050">
            <a:solidFill>
              <a:schemeClr val="dk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5 Two columns">
  <p:cSld name="CUSTOM_4">
    <p:spTree>
      <p:nvGrpSpPr>
        <p:cNvPr id="36" name="Shape 36"/>
        <p:cNvGrpSpPr/>
        <p:nvPr/>
      </p:nvGrpSpPr>
      <p:grpSpPr>
        <a:xfrm>
          <a:off x="0" y="0"/>
          <a:ext cx="0" cy="0"/>
          <a:chOff x="0" y="0"/>
          <a:chExt cx="0" cy="0"/>
        </a:xfrm>
      </p:grpSpPr>
      <p:sp>
        <p:nvSpPr>
          <p:cNvPr id="37" name="Google Shape;37;p6"/>
          <p:cNvSpPr txBox="1"/>
          <p:nvPr>
            <p:ph type="title"/>
          </p:nvPr>
        </p:nvSpPr>
        <p:spPr>
          <a:xfrm>
            <a:off x="873350" y="1171188"/>
            <a:ext cx="10551900" cy="763500"/>
          </a:xfrm>
          <a:prstGeom prst="rect">
            <a:avLst/>
          </a:prstGeom>
        </p:spPr>
        <p:txBody>
          <a:bodyPr anchorCtr="0" anchor="ctr"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38" name="Google Shape;38;p6"/>
          <p:cNvSpPr txBox="1"/>
          <p:nvPr>
            <p:ph idx="1" type="body"/>
          </p:nvPr>
        </p:nvSpPr>
        <p:spPr>
          <a:xfrm>
            <a:off x="873350" y="2382615"/>
            <a:ext cx="4960800" cy="28470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39" name="Google Shape;39;p6"/>
          <p:cNvSpPr txBox="1"/>
          <p:nvPr>
            <p:ph idx="2" type="body"/>
          </p:nvPr>
        </p:nvSpPr>
        <p:spPr>
          <a:xfrm>
            <a:off x="6464149" y="2371888"/>
            <a:ext cx="4961100" cy="28470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cxnSp>
        <p:nvCxnSpPr>
          <p:cNvPr id="40" name="Google Shape;40;p6"/>
          <p:cNvCxnSpPr/>
          <p:nvPr/>
        </p:nvCxnSpPr>
        <p:spPr>
          <a:xfrm rot="10800000">
            <a:off x="497850" y="516525"/>
            <a:ext cx="11196300" cy="0"/>
          </a:xfrm>
          <a:prstGeom prst="straightConnector1">
            <a:avLst/>
          </a:prstGeom>
          <a:noFill/>
          <a:ln cap="rnd" cmpd="sng" w="19050">
            <a:solidFill>
              <a:schemeClr val="dk1"/>
            </a:solidFill>
            <a:prstDash val="solid"/>
            <a:round/>
            <a:headEnd len="med" w="med" type="none"/>
            <a:tailEnd len="med" w="med" type="none"/>
          </a:ln>
        </p:spPr>
      </p:cxnSp>
      <p:cxnSp>
        <p:nvCxnSpPr>
          <p:cNvPr id="41" name="Google Shape;41;p6"/>
          <p:cNvCxnSpPr/>
          <p:nvPr/>
        </p:nvCxnSpPr>
        <p:spPr>
          <a:xfrm rot="10800000">
            <a:off x="497850" y="6307725"/>
            <a:ext cx="11196300" cy="0"/>
          </a:xfrm>
          <a:prstGeom prst="straightConnector1">
            <a:avLst/>
          </a:prstGeom>
          <a:noFill/>
          <a:ln cap="rnd" cmpd="sng" w="19050">
            <a:solidFill>
              <a:schemeClr val="dk1"/>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6 One column">
  <p:cSld name="CUSTOM_5">
    <p:spTree>
      <p:nvGrpSpPr>
        <p:cNvPr id="42" name="Shape 42"/>
        <p:cNvGrpSpPr/>
        <p:nvPr/>
      </p:nvGrpSpPr>
      <p:grpSpPr>
        <a:xfrm>
          <a:off x="0" y="0"/>
          <a:ext cx="0" cy="0"/>
          <a:chOff x="0" y="0"/>
          <a:chExt cx="0" cy="0"/>
        </a:xfrm>
      </p:grpSpPr>
      <p:sp>
        <p:nvSpPr>
          <p:cNvPr id="43" name="Google Shape;43;p7"/>
          <p:cNvSpPr txBox="1"/>
          <p:nvPr>
            <p:ph type="title"/>
          </p:nvPr>
        </p:nvSpPr>
        <p:spPr>
          <a:xfrm>
            <a:off x="1401625" y="1741250"/>
            <a:ext cx="8284500" cy="763500"/>
          </a:xfrm>
          <a:prstGeom prst="rect">
            <a:avLst/>
          </a:prstGeom>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44" name="Google Shape;44;p7"/>
          <p:cNvSpPr txBox="1"/>
          <p:nvPr>
            <p:ph idx="1" type="body"/>
          </p:nvPr>
        </p:nvSpPr>
        <p:spPr>
          <a:xfrm>
            <a:off x="1401625" y="2789650"/>
            <a:ext cx="8284500" cy="24918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cxnSp>
        <p:nvCxnSpPr>
          <p:cNvPr id="45" name="Google Shape;45;p7"/>
          <p:cNvCxnSpPr/>
          <p:nvPr/>
        </p:nvCxnSpPr>
        <p:spPr>
          <a:xfrm>
            <a:off x="492700" y="362700"/>
            <a:ext cx="0" cy="6132600"/>
          </a:xfrm>
          <a:prstGeom prst="straightConnector1">
            <a:avLst/>
          </a:prstGeom>
          <a:noFill/>
          <a:ln cap="rnd" cmpd="sng" w="19050">
            <a:solidFill>
              <a:schemeClr val="dk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7 Big Title">
  <p:cSld name="CUSTOM_6">
    <p:spTree>
      <p:nvGrpSpPr>
        <p:cNvPr id="46" name="Shape 46"/>
        <p:cNvGrpSpPr/>
        <p:nvPr/>
      </p:nvGrpSpPr>
      <p:grpSpPr>
        <a:xfrm>
          <a:off x="0" y="0"/>
          <a:ext cx="0" cy="0"/>
          <a:chOff x="0" y="0"/>
          <a:chExt cx="0" cy="0"/>
        </a:xfrm>
      </p:grpSpPr>
      <p:sp>
        <p:nvSpPr>
          <p:cNvPr id="47" name="Google Shape;47;p8"/>
          <p:cNvSpPr txBox="1"/>
          <p:nvPr>
            <p:ph type="title"/>
          </p:nvPr>
        </p:nvSpPr>
        <p:spPr>
          <a:xfrm>
            <a:off x="511300" y="1949725"/>
            <a:ext cx="11142300" cy="31608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48" name="Google Shape;48;p8"/>
          <p:cNvSpPr txBox="1"/>
          <p:nvPr>
            <p:ph idx="1" type="subTitle"/>
          </p:nvPr>
        </p:nvSpPr>
        <p:spPr>
          <a:xfrm>
            <a:off x="511375" y="5538475"/>
            <a:ext cx="11142300" cy="717900"/>
          </a:xfrm>
          <a:prstGeom prst="rect">
            <a:avLst/>
          </a:prstGeom>
        </p:spPr>
        <p:txBody>
          <a:bodyPr anchorCtr="0" anchor="b" bIns="121900" lIns="121900" spcFirstLastPara="1" rIns="121900" wrap="square" tIns="121900">
            <a:noAutofit/>
          </a:bodyPr>
          <a:lstStyle>
            <a:lvl1pPr lvl="0" rtl="0" algn="r">
              <a:lnSpc>
                <a:spcPct val="100000"/>
              </a:lnSpc>
              <a:spcBef>
                <a:spcPts val="0"/>
              </a:spcBef>
              <a:spcAft>
                <a:spcPts val="0"/>
              </a:spcAft>
              <a:buSzPts val="1900"/>
              <a:buNone/>
              <a:defRPr/>
            </a:lvl1pPr>
            <a:lvl2pPr lvl="1" rtl="0" algn="r">
              <a:lnSpc>
                <a:spcPct val="100000"/>
              </a:lnSpc>
              <a:spcBef>
                <a:spcPts val="0"/>
              </a:spcBef>
              <a:spcAft>
                <a:spcPts val="0"/>
              </a:spcAft>
              <a:buSzPts val="1900"/>
              <a:buNone/>
              <a:defRPr/>
            </a:lvl2pPr>
            <a:lvl3pPr lvl="2" rtl="0" algn="r">
              <a:lnSpc>
                <a:spcPct val="100000"/>
              </a:lnSpc>
              <a:spcBef>
                <a:spcPts val="0"/>
              </a:spcBef>
              <a:spcAft>
                <a:spcPts val="0"/>
              </a:spcAft>
              <a:buSzPts val="1900"/>
              <a:buNone/>
              <a:defRPr/>
            </a:lvl3pPr>
            <a:lvl4pPr lvl="3" rtl="0" algn="r">
              <a:lnSpc>
                <a:spcPct val="100000"/>
              </a:lnSpc>
              <a:spcBef>
                <a:spcPts val="0"/>
              </a:spcBef>
              <a:spcAft>
                <a:spcPts val="0"/>
              </a:spcAft>
              <a:buSzPts val="1900"/>
              <a:buNone/>
              <a:defRPr/>
            </a:lvl4pPr>
            <a:lvl5pPr lvl="4" rtl="0" algn="r">
              <a:lnSpc>
                <a:spcPct val="100000"/>
              </a:lnSpc>
              <a:spcBef>
                <a:spcPts val="0"/>
              </a:spcBef>
              <a:spcAft>
                <a:spcPts val="0"/>
              </a:spcAft>
              <a:buSzPts val="1900"/>
              <a:buNone/>
              <a:defRPr/>
            </a:lvl5pPr>
            <a:lvl6pPr lvl="5" rtl="0" algn="r">
              <a:lnSpc>
                <a:spcPct val="100000"/>
              </a:lnSpc>
              <a:spcBef>
                <a:spcPts val="0"/>
              </a:spcBef>
              <a:spcAft>
                <a:spcPts val="0"/>
              </a:spcAft>
              <a:buSzPts val="1900"/>
              <a:buNone/>
              <a:defRPr/>
            </a:lvl6pPr>
            <a:lvl7pPr lvl="6" rtl="0" algn="r">
              <a:lnSpc>
                <a:spcPct val="100000"/>
              </a:lnSpc>
              <a:spcBef>
                <a:spcPts val="0"/>
              </a:spcBef>
              <a:spcAft>
                <a:spcPts val="0"/>
              </a:spcAft>
              <a:buSzPts val="1900"/>
              <a:buNone/>
              <a:defRPr/>
            </a:lvl7pPr>
            <a:lvl8pPr lvl="7" rtl="0" algn="r">
              <a:lnSpc>
                <a:spcPct val="100000"/>
              </a:lnSpc>
              <a:spcBef>
                <a:spcPts val="0"/>
              </a:spcBef>
              <a:spcAft>
                <a:spcPts val="0"/>
              </a:spcAft>
              <a:buSzPts val="1900"/>
              <a:buNone/>
              <a:defRPr/>
            </a:lvl8pPr>
            <a:lvl9pPr lvl="8" rtl="0" algn="r">
              <a:lnSpc>
                <a:spcPct val="100000"/>
              </a:lnSpc>
              <a:spcBef>
                <a:spcPts val="0"/>
              </a:spcBef>
              <a:spcAft>
                <a:spcPts val="0"/>
              </a:spcAft>
              <a:buSzPts val="1900"/>
              <a:buNone/>
              <a:defRPr/>
            </a:lvl9pPr>
          </a:lstStyle>
          <a:p/>
        </p:txBody>
      </p:sp>
      <p:cxnSp>
        <p:nvCxnSpPr>
          <p:cNvPr id="49" name="Google Shape;49;p8"/>
          <p:cNvCxnSpPr/>
          <p:nvPr/>
        </p:nvCxnSpPr>
        <p:spPr>
          <a:xfrm rot="10800000">
            <a:off x="497850" y="6307725"/>
            <a:ext cx="11196300" cy="0"/>
          </a:xfrm>
          <a:prstGeom prst="straightConnector1">
            <a:avLst/>
          </a:prstGeom>
          <a:noFill/>
          <a:ln cap="rnd" cmpd="sng" w="19050">
            <a:solidFill>
              <a:schemeClr val="dk1"/>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8 Three columns">
  <p:cSld name="CUSTOM_8_1">
    <p:spTree>
      <p:nvGrpSpPr>
        <p:cNvPr id="50" name="Shape 50"/>
        <p:cNvGrpSpPr/>
        <p:nvPr/>
      </p:nvGrpSpPr>
      <p:grpSpPr>
        <a:xfrm>
          <a:off x="0" y="0"/>
          <a:ext cx="0" cy="0"/>
          <a:chOff x="0" y="0"/>
          <a:chExt cx="0" cy="0"/>
        </a:xfrm>
      </p:grpSpPr>
      <p:sp>
        <p:nvSpPr>
          <p:cNvPr id="51" name="Google Shape;51;p9"/>
          <p:cNvSpPr txBox="1"/>
          <p:nvPr>
            <p:ph idx="1" type="subTitle"/>
          </p:nvPr>
        </p:nvSpPr>
        <p:spPr>
          <a:xfrm>
            <a:off x="1242302" y="3600000"/>
            <a:ext cx="2658900" cy="6069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2100"/>
              <a:buNone/>
              <a:defRPr b="0" sz="2100">
                <a:latin typeface="Calistoga"/>
                <a:ea typeface="Calistoga"/>
                <a:cs typeface="Calistoga"/>
                <a:sym typeface="Calistoga"/>
              </a:defRPr>
            </a:lvl1pPr>
            <a:lvl2pPr lvl="1" rtl="0">
              <a:spcBef>
                <a:spcPts val="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52" name="Google Shape;52;p9"/>
          <p:cNvSpPr txBox="1"/>
          <p:nvPr>
            <p:ph idx="2" type="subTitle"/>
          </p:nvPr>
        </p:nvSpPr>
        <p:spPr>
          <a:xfrm>
            <a:off x="4766552" y="3600000"/>
            <a:ext cx="2658900" cy="6069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2100"/>
              <a:buNone/>
              <a:defRPr b="0" sz="2100">
                <a:latin typeface="Calistoga"/>
                <a:ea typeface="Calistoga"/>
                <a:cs typeface="Calistoga"/>
                <a:sym typeface="Calistoga"/>
              </a:defRPr>
            </a:lvl1pPr>
            <a:lvl2pPr lvl="1" rtl="0">
              <a:spcBef>
                <a:spcPts val="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53" name="Google Shape;53;p9"/>
          <p:cNvSpPr txBox="1"/>
          <p:nvPr>
            <p:ph idx="3" type="subTitle"/>
          </p:nvPr>
        </p:nvSpPr>
        <p:spPr>
          <a:xfrm>
            <a:off x="8290802" y="3600000"/>
            <a:ext cx="2658600" cy="6069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2100"/>
              <a:buNone/>
              <a:defRPr b="0" sz="2100">
                <a:latin typeface="Calistoga"/>
                <a:ea typeface="Calistoga"/>
                <a:cs typeface="Calistoga"/>
                <a:sym typeface="Calistoga"/>
              </a:defRPr>
            </a:lvl1pPr>
            <a:lvl2pPr lvl="1" rtl="0">
              <a:spcBef>
                <a:spcPts val="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54" name="Google Shape;54;p9"/>
          <p:cNvSpPr txBox="1"/>
          <p:nvPr>
            <p:ph type="title"/>
          </p:nvPr>
        </p:nvSpPr>
        <p:spPr>
          <a:xfrm>
            <a:off x="1242300" y="934700"/>
            <a:ext cx="9707400" cy="763500"/>
          </a:xfrm>
          <a:prstGeom prst="rect">
            <a:avLst/>
          </a:prstGeom>
        </p:spPr>
        <p:txBody>
          <a:bodyPr anchorCtr="0" anchor="ctr"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4000"/>
              <a:buFont typeface="Aldrich"/>
              <a:buNone/>
              <a:defRPr/>
            </a:lvl1pPr>
            <a:lvl2pPr lvl="1"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55" name="Google Shape;55;p9"/>
          <p:cNvSpPr txBox="1"/>
          <p:nvPr>
            <p:ph idx="4" type="body"/>
          </p:nvPr>
        </p:nvSpPr>
        <p:spPr>
          <a:xfrm>
            <a:off x="1242300" y="4165707"/>
            <a:ext cx="2658900" cy="1664100"/>
          </a:xfrm>
          <a:prstGeom prst="rect">
            <a:avLst/>
          </a:prstGeom>
        </p:spPr>
        <p:txBody>
          <a:bodyPr anchorCtr="0" anchor="t" bIns="121900" lIns="121900" spcFirstLastPara="1" rIns="121900" wrap="square" tIns="121900">
            <a:noAutofit/>
          </a:bodyPr>
          <a:lstStyle>
            <a:lvl1pPr indent="-336550" lvl="0" marL="457200" rtl="0" algn="ctr">
              <a:spcBef>
                <a:spcPts val="0"/>
              </a:spcBef>
              <a:spcAft>
                <a:spcPts val="0"/>
              </a:spcAft>
              <a:buSzPts val="1700"/>
              <a:buChar char="●"/>
              <a:defRPr sz="1700"/>
            </a:lvl1pPr>
            <a:lvl2pPr indent="-336550" lvl="1" marL="914400" rtl="0">
              <a:spcBef>
                <a:spcPts val="0"/>
              </a:spcBef>
              <a:spcAft>
                <a:spcPts val="0"/>
              </a:spcAft>
              <a:buSzPts val="1700"/>
              <a:buChar char="○"/>
              <a:defRPr sz="1700"/>
            </a:lvl2pPr>
            <a:lvl3pPr indent="-336550" lvl="2" marL="1371600" rtl="0">
              <a:spcBef>
                <a:spcPts val="2100"/>
              </a:spcBef>
              <a:spcAft>
                <a:spcPts val="0"/>
              </a:spcAft>
              <a:buSzPts val="1700"/>
              <a:buChar char="■"/>
              <a:defRPr sz="1700"/>
            </a:lvl3pPr>
            <a:lvl4pPr indent="-336550" lvl="3" marL="1828800" rtl="0">
              <a:spcBef>
                <a:spcPts val="2100"/>
              </a:spcBef>
              <a:spcAft>
                <a:spcPts val="0"/>
              </a:spcAft>
              <a:buSzPts val="1700"/>
              <a:buChar char="●"/>
              <a:defRPr sz="1700"/>
            </a:lvl4pPr>
            <a:lvl5pPr indent="-336550" lvl="4" marL="2286000" rtl="0">
              <a:spcBef>
                <a:spcPts val="2100"/>
              </a:spcBef>
              <a:spcAft>
                <a:spcPts val="0"/>
              </a:spcAft>
              <a:buSzPts val="1700"/>
              <a:buChar char="○"/>
              <a:defRPr sz="1700"/>
            </a:lvl5pPr>
            <a:lvl6pPr indent="-336550" lvl="5" marL="2743200" rtl="0">
              <a:spcBef>
                <a:spcPts val="2100"/>
              </a:spcBef>
              <a:spcAft>
                <a:spcPts val="0"/>
              </a:spcAft>
              <a:buSzPts val="1700"/>
              <a:buChar char="■"/>
              <a:defRPr sz="1700"/>
            </a:lvl6pPr>
            <a:lvl7pPr indent="-336550" lvl="6" marL="3200400" rtl="0">
              <a:spcBef>
                <a:spcPts val="2100"/>
              </a:spcBef>
              <a:spcAft>
                <a:spcPts val="0"/>
              </a:spcAft>
              <a:buSzPts val="1700"/>
              <a:buChar char="●"/>
              <a:defRPr sz="1700"/>
            </a:lvl7pPr>
            <a:lvl8pPr indent="-336550" lvl="7" marL="3657600" rtl="0">
              <a:spcBef>
                <a:spcPts val="2100"/>
              </a:spcBef>
              <a:spcAft>
                <a:spcPts val="0"/>
              </a:spcAft>
              <a:buSzPts val="1700"/>
              <a:buChar char="○"/>
              <a:defRPr sz="1700"/>
            </a:lvl8pPr>
            <a:lvl9pPr indent="-336550" lvl="8" marL="4114800" rtl="0">
              <a:spcBef>
                <a:spcPts val="2100"/>
              </a:spcBef>
              <a:spcAft>
                <a:spcPts val="2100"/>
              </a:spcAft>
              <a:buSzPts val="1700"/>
              <a:buChar char="■"/>
              <a:defRPr sz="1700"/>
            </a:lvl9pPr>
          </a:lstStyle>
          <a:p/>
        </p:txBody>
      </p:sp>
      <p:sp>
        <p:nvSpPr>
          <p:cNvPr id="56" name="Google Shape;56;p9"/>
          <p:cNvSpPr txBox="1"/>
          <p:nvPr>
            <p:ph idx="5" type="body"/>
          </p:nvPr>
        </p:nvSpPr>
        <p:spPr>
          <a:xfrm>
            <a:off x="4766550" y="4165707"/>
            <a:ext cx="2658900" cy="1660800"/>
          </a:xfrm>
          <a:prstGeom prst="rect">
            <a:avLst/>
          </a:prstGeom>
        </p:spPr>
        <p:txBody>
          <a:bodyPr anchorCtr="0" anchor="t" bIns="121900" lIns="121900" spcFirstLastPara="1" rIns="121900" wrap="square" tIns="121900">
            <a:noAutofit/>
          </a:bodyPr>
          <a:lstStyle>
            <a:lvl1pPr indent="-336550" lvl="0" marL="457200" rtl="0" algn="ctr">
              <a:spcBef>
                <a:spcPts val="0"/>
              </a:spcBef>
              <a:spcAft>
                <a:spcPts val="0"/>
              </a:spcAft>
              <a:buSzPts val="1700"/>
              <a:buChar char="●"/>
              <a:defRPr sz="1700"/>
            </a:lvl1pPr>
            <a:lvl2pPr indent="-336550" lvl="1" marL="914400" rtl="0">
              <a:spcBef>
                <a:spcPts val="0"/>
              </a:spcBef>
              <a:spcAft>
                <a:spcPts val="0"/>
              </a:spcAft>
              <a:buSzPts val="1700"/>
              <a:buChar char="○"/>
              <a:defRPr sz="1700"/>
            </a:lvl2pPr>
            <a:lvl3pPr indent="-336550" lvl="2" marL="1371600" rtl="0">
              <a:spcBef>
                <a:spcPts val="2100"/>
              </a:spcBef>
              <a:spcAft>
                <a:spcPts val="0"/>
              </a:spcAft>
              <a:buSzPts val="1700"/>
              <a:buChar char="■"/>
              <a:defRPr sz="1700"/>
            </a:lvl3pPr>
            <a:lvl4pPr indent="-336550" lvl="3" marL="1828800" rtl="0">
              <a:spcBef>
                <a:spcPts val="2100"/>
              </a:spcBef>
              <a:spcAft>
                <a:spcPts val="0"/>
              </a:spcAft>
              <a:buSzPts val="1700"/>
              <a:buChar char="●"/>
              <a:defRPr sz="1700"/>
            </a:lvl4pPr>
            <a:lvl5pPr indent="-336550" lvl="4" marL="2286000" rtl="0">
              <a:spcBef>
                <a:spcPts val="2100"/>
              </a:spcBef>
              <a:spcAft>
                <a:spcPts val="0"/>
              </a:spcAft>
              <a:buSzPts val="1700"/>
              <a:buChar char="○"/>
              <a:defRPr sz="1700"/>
            </a:lvl5pPr>
            <a:lvl6pPr indent="-336550" lvl="5" marL="2743200" rtl="0">
              <a:spcBef>
                <a:spcPts val="2100"/>
              </a:spcBef>
              <a:spcAft>
                <a:spcPts val="0"/>
              </a:spcAft>
              <a:buSzPts val="1700"/>
              <a:buChar char="■"/>
              <a:defRPr sz="1700"/>
            </a:lvl6pPr>
            <a:lvl7pPr indent="-336550" lvl="6" marL="3200400" rtl="0">
              <a:spcBef>
                <a:spcPts val="2100"/>
              </a:spcBef>
              <a:spcAft>
                <a:spcPts val="0"/>
              </a:spcAft>
              <a:buSzPts val="1700"/>
              <a:buChar char="●"/>
              <a:defRPr sz="1700"/>
            </a:lvl7pPr>
            <a:lvl8pPr indent="-336550" lvl="7" marL="3657600" rtl="0">
              <a:spcBef>
                <a:spcPts val="2100"/>
              </a:spcBef>
              <a:spcAft>
                <a:spcPts val="0"/>
              </a:spcAft>
              <a:buSzPts val="1700"/>
              <a:buChar char="○"/>
              <a:defRPr sz="1700"/>
            </a:lvl8pPr>
            <a:lvl9pPr indent="-336550" lvl="8" marL="4114800" rtl="0">
              <a:spcBef>
                <a:spcPts val="2100"/>
              </a:spcBef>
              <a:spcAft>
                <a:spcPts val="2100"/>
              </a:spcAft>
              <a:buSzPts val="1700"/>
              <a:buChar char="■"/>
              <a:defRPr sz="1700"/>
            </a:lvl9pPr>
          </a:lstStyle>
          <a:p/>
        </p:txBody>
      </p:sp>
      <p:sp>
        <p:nvSpPr>
          <p:cNvPr id="57" name="Google Shape;57;p9"/>
          <p:cNvSpPr txBox="1"/>
          <p:nvPr>
            <p:ph idx="6" type="body"/>
          </p:nvPr>
        </p:nvSpPr>
        <p:spPr>
          <a:xfrm>
            <a:off x="8290800" y="4165707"/>
            <a:ext cx="2658900" cy="1660800"/>
          </a:xfrm>
          <a:prstGeom prst="rect">
            <a:avLst/>
          </a:prstGeom>
        </p:spPr>
        <p:txBody>
          <a:bodyPr anchorCtr="0" anchor="t" bIns="121900" lIns="121900" spcFirstLastPara="1" rIns="121900" wrap="square" tIns="121900">
            <a:noAutofit/>
          </a:bodyPr>
          <a:lstStyle>
            <a:lvl1pPr indent="-336550" lvl="0" marL="457200" rtl="0" algn="ctr">
              <a:spcBef>
                <a:spcPts val="0"/>
              </a:spcBef>
              <a:spcAft>
                <a:spcPts val="0"/>
              </a:spcAft>
              <a:buSzPts val="1700"/>
              <a:buChar char="●"/>
              <a:defRPr sz="1700"/>
            </a:lvl1pPr>
            <a:lvl2pPr indent="-336550" lvl="1" marL="914400" rtl="0">
              <a:spcBef>
                <a:spcPts val="0"/>
              </a:spcBef>
              <a:spcAft>
                <a:spcPts val="0"/>
              </a:spcAft>
              <a:buSzPts val="1700"/>
              <a:buChar char="○"/>
              <a:defRPr sz="1700"/>
            </a:lvl2pPr>
            <a:lvl3pPr indent="-336550" lvl="2" marL="1371600" rtl="0">
              <a:spcBef>
                <a:spcPts val="2100"/>
              </a:spcBef>
              <a:spcAft>
                <a:spcPts val="0"/>
              </a:spcAft>
              <a:buSzPts val="1700"/>
              <a:buChar char="■"/>
              <a:defRPr sz="1700"/>
            </a:lvl3pPr>
            <a:lvl4pPr indent="-336550" lvl="3" marL="1828800" rtl="0">
              <a:spcBef>
                <a:spcPts val="2100"/>
              </a:spcBef>
              <a:spcAft>
                <a:spcPts val="0"/>
              </a:spcAft>
              <a:buSzPts val="1700"/>
              <a:buChar char="●"/>
              <a:defRPr sz="1700"/>
            </a:lvl4pPr>
            <a:lvl5pPr indent="-336550" lvl="4" marL="2286000" rtl="0">
              <a:spcBef>
                <a:spcPts val="2100"/>
              </a:spcBef>
              <a:spcAft>
                <a:spcPts val="0"/>
              </a:spcAft>
              <a:buSzPts val="1700"/>
              <a:buChar char="○"/>
              <a:defRPr sz="1700"/>
            </a:lvl5pPr>
            <a:lvl6pPr indent="-336550" lvl="5" marL="2743200" rtl="0">
              <a:spcBef>
                <a:spcPts val="2100"/>
              </a:spcBef>
              <a:spcAft>
                <a:spcPts val="0"/>
              </a:spcAft>
              <a:buSzPts val="1700"/>
              <a:buChar char="■"/>
              <a:defRPr sz="1700"/>
            </a:lvl6pPr>
            <a:lvl7pPr indent="-336550" lvl="6" marL="3200400" rtl="0">
              <a:spcBef>
                <a:spcPts val="2100"/>
              </a:spcBef>
              <a:spcAft>
                <a:spcPts val="0"/>
              </a:spcAft>
              <a:buSzPts val="1700"/>
              <a:buChar char="●"/>
              <a:defRPr sz="1700"/>
            </a:lvl7pPr>
            <a:lvl8pPr indent="-336550" lvl="7" marL="3657600" rtl="0">
              <a:spcBef>
                <a:spcPts val="2100"/>
              </a:spcBef>
              <a:spcAft>
                <a:spcPts val="0"/>
              </a:spcAft>
              <a:buSzPts val="1700"/>
              <a:buChar char="○"/>
              <a:defRPr sz="1700"/>
            </a:lvl8pPr>
            <a:lvl9pPr indent="-336550" lvl="8" marL="4114800" rtl="0">
              <a:spcBef>
                <a:spcPts val="2100"/>
              </a:spcBef>
              <a:spcAft>
                <a:spcPts val="2100"/>
              </a:spcAft>
              <a:buSzPts val="1700"/>
              <a:buChar char="■"/>
              <a:defRPr sz="1700"/>
            </a:lvl9pPr>
          </a:lstStyle>
          <a:p/>
        </p:txBody>
      </p:sp>
      <p:cxnSp>
        <p:nvCxnSpPr>
          <p:cNvPr id="58" name="Google Shape;58;p9"/>
          <p:cNvCxnSpPr/>
          <p:nvPr/>
        </p:nvCxnSpPr>
        <p:spPr>
          <a:xfrm rot="10800000">
            <a:off x="497850" y="516525"/>
            <a:ext cx="11196300" cy="0"/>
          </a:xfrm>
          <a:prstGeom prst="straightConnector1">
            <a:avLst/>
          </a:prstGeom>
          <a:noFill/>
          <a:ln cap="rnd" cmpd="sng" w="19050">
            <a:solidFill>
              <a:schemeClr val="dk1"/>
            </a:solidFill>
            <a:prstDash val="solid"/>
            <a:round/>
            <a:headEnd len="med" w="med" type="none"/>
            <a:tailEnd len="med" w="med" type="none"/>
          </a:ln>
        </p:spPr>
      </p:cxnSp>
      <p:cxnSp>
        <p:nvCxnSpPr>
          <p:cNvPr id="59" name="Google Shape;59;p9"/>
          <p:cNvCxnSpPr/>
          <p:nvPr/>
        </p:nvCxnSpPr>
        <p:spPr>
          <a:xfrm rot="10800000">
            <a:off x="497850" y="6307725"/>
            <a:ext cx="11196300" cy="0"/>
          </a:xfrm>
          <a:prstGeom prst="straightConnector1">
            <a:avLst/>
          </a:prstGeom>
          <a:noFill/>
          <a:ln cap="rnd" cmpd="sng" w="19050">
            <a:solidFill>
              <a:schemeClr val="dk1"/>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9 Text and Image">
  <p:cSld name="CUSTOM_9">
    <p:spTree>
      <p:nvGrpSpPr>
        <p:cNvPr id="60" name="Shape 60"/>
        <p:cNvGrpSpPr/>
        <p:nvPr/>
      </p:nvGrpSpPr>
      <p:grpSpPr>
        <a:xfrm>
          <a:off x="0" y="0"/>
          <a:ext cx="0" cy="0"/>
          <a:chOff x="0" y="0"/>
          <a:chExt cx="0" cy="0"/>
        </a:xfrm>
      </p:grpSpPr>
      <p:sp>
        <p:nvSpPr>
          <p:cNvPr id="61" name="Google Shape;61;p10"/>
          <p:cNvSpPr txBox="1"/>
          <p:nvPr>
            <p:ph type="title"/>
          </p:nvPr>
        </p:nvSpPr>
        <p:spPr>
          <a:xfrm>
            <a:off x="925500" y="1946013"/>
            <a:ext cx="5170500" cy="799200"/>
          </a:xfrm>
          <a:prstGeom prst="rect">
            <a:avLst/>
          </a:prstGeom>
        </p:spPr>
        <p:txBody>
          <a:bodyPr anchorCtr="0" anchor="ctr" bIns="121900" lIns="121900" spcFirstLastPara="1" rIns="121900" wrap="square" tIns="121900">
            <a:noAutofit/>
          </a:bodyPr>
          <a:lstStyle>
            <a:lvl1pPr lvl="0" rtl="0">
              <a:lnSpc>
                <a:spcPct val="80000"/>
              </a:lnSpc>
              <a:spcBef>
                <a:spcPts val="0"/>
              </a:spcBef>
              <a:spcAft>
                <a:spcPts val="0"/>
              </a:spcAft>
              <a:buSzPts val="6000"/>
              <a:buNone/>
              <a:defRPr/>
            </a:lvl1pPr>
            <a:lvl2pPr lvl="1" rtl="0" algn="r">
              <a:spcBef>
                <a:spcPts val="0"/>
              </a:spcBef>
              <a:spcAft>
                <a:spcPts val="0"/>
              </a:spcAft>
              <a:buSzPts val="15000"/>
              <a:buNone/>
              <a:defRPr sz="15000"/>
            </a:lvl2pPr>
            <a:lvl3pPr lvl="2" rtl="0" algn="r">
              <a:spcBef>
                <a:spcPts val="0"/>
              </a:spcBef>
              <a:spcAft>
                <a:spcPts val="0"/>
              </a:spcAft>
              <a:buSzPts val="15000"/>
              <a:buNone/>
              <a:defRPr sz="15000"/>
            </a:lvl3pPr>
            <a:lvl4pPr lvl="3" rtl="0" algn="r">
              <a:spcBef>
                <a:spcPts val="0"/>
              </a:spcBef>
              <a:spcAft>
                <a:spcPts val="0"/>
              </a:spcAft>
              <a:buSzPts val="15000"/>
              <a:buNone/>
              <a:defRPr sz="15000"/>
            </a:lvl4pPr>
            <a:lvl5pPr lvl="4" rtl="0" algn="r">
              <a:spcBef>
                <a:spcPts val="0"/>
              </a:spcBef>
              <a:spcAft>
                <a:spcPts val="0"/>
              </a:spcAft>
              <a:buSzPts val="15000"/>
              <a:buNone/>
              <a:defRPr sz="15000"/>
            </a:lvl5pPr>
            <a:lvl6pPr lvl="5" rtl="0" algn="r">
              <a:spcBef>
                <a:spcPts val="0"/>
              </a:spcBef>
              <a:spcAft>
                <a:spcPts val="0"/>
              </a:spcAft>
              <a:buSzPts val="15000"/>
              <a:buNone/>
              <a:defRPr sz="15000"/>
            </a:lvl6pPr>
            <a:lvl7pPr lvl="6" rtl="0" algn="r">
              <a:spcBef>
                <a:spcPts val="0"/>
              </a:spcBef>
              <a:spcAft>
                <a:spcPts val="0"/>
              </a:spcAft>
              <a:buSzPts val="15000"/>
              <a:buNone/>
              <a:defRPr sz="15000"/>
            </a:lvl7pPr>
            <a:lvl8pPr lvl="7" rtl="0" algn="r">
              <a:spcBef>
                <a:spcPts val="0"/>
              </a:spcBef>
              <a:spcAft>
                <a:spcPts val="0"/>
              </a:spcAft>
              <a:buSzPts val="15000"/>
              <a:buNone/>
              <a:defRPr sz="15000"/>
            </a:lvl8pPr>
            <a:lvl9pPr lvl="8" rtl="0" algn="r">
              <a:spcBef>
                <a:spcPts val="0"/>
              </a:spcBef>
              <a:spcAft>
                <a:spcPts val="0"/>
              </a:spcAft>
              <a:buSzPts val="15000"/>
              <a:buNone/>
              <a:defRPr sz="15000"/>
            </a:lvl9pPr>
          </a:lstStyle>
          <a:p/>
        </p:txBody>
      </p:sp>
      <p:sp>
        <p:nvSpPr>
          <p:cNvPr id="62" name="Google Shape;62;p10"/>
          <p:cNvSpPr txBox="1"/>
          <p:nvPr>
            <p:ph idx="1" type="subTitle"/>
          </p:nvPr>
        </p:nvSpPr>
        <p:spPr>
          <a:xfrm>
            <a:off x="439850" y="4343238"/>
            <a:ext cx="3875100" cy="717900"/>
          </a:xfrm>
          <a:prstGeom prst="rect">
            <a:avLst/>
          </a:prstGeom>
        </p:spPr>
        <p:txBody>
          <a:bodyPr anchorCtr="0" anchor="t" bIns="121900" lIns="121900" spcFirstLastPara="1" rIns="121900" wrap="square" tIns="121900">
            <a:noAutofit/>
          </a:bodyPr>
          <a:lstStyle>
            <a:lvl1pPr lvl="0" rtl="0" algn="r">
              <a:spcBef>
                <a:spcPts val="0"/>
              </a:spcBef>
              <a:spcAft>
                <a:spcPts val="0"/>
              </a:spcAft>
              <a:buSzPts val="1800"/>
              <a:buNone/>
              <a:defRPr sz="1800"/>
            </a:lvl1pPr>
            <a:lvl2pPr lvl="1" rtl="0" algn="r">
              <a:spcBef>
                <a:spcPts val="2100"/>
              </a:spcBef>
              <a:spcAft>
                <a:spcPts val="0"/>
              </a:spcAft>
              <a:buSzPts val="1800"/>
              <a:buNone/>
              <a:defRPr sz="1800"/>
            </a:lvl2pPr>
            <a:lvl3pPr lvl="2" rtl="0" algn="r">
              <a:spcBef>
                <a:spcPts val="2100"/>
              </a:spcBef>
              <a:spcAft>
                <a:spcPts val="0"/>
              </a:spcAft>
              <a:buSzPts val="1800"/>
              <a:buNone/>
              <a:defRPr sz="1800"/>
            </a:lvl3pPr>
            <a:lvl4pPr lvl="3" rtl="0" algn="r">
              <a:spcBef>
                <a:spcPts val="2100"/>
              </a:spcBef>
              <a:spcAft>
                <a:spcPts val="0"/>
              </a:spcAft>
              <a:buSzPts val="1800"/>
              <a:buNone/>
              <a:defRPr sz="1800"/>
            </a:lvl4pPr>
            <a:lvl5pPr lvl="4" rtl="0" algn="r">
              <a:spcBef>
                <a:spcPts val="2100"/>
              </a:spcBef>
              <a:spcAft>
                <a:spcPts val="0"/>
              </a:spcAft>
              <a:buSzPts val="1800"/>
              <a:buNone/>
              <a:defRPr sz="1800"/>
            </a:lvl5pPr>
            <a:lvl6pPr lvl="5" rtl="0" algn="r">
              <a:spcBef>
                <a:spcPts val="2100"/>
              </a:spcBef>
              <a:spcAft>
                <a:spcPts val="0"/>
              </a:spcAft>
              <a:buSzPts val="1800"/>
              <a:buNone/>
              <a:defRPr sz="1800"/>
            </a:lvl6pPr>
            <a:lvl7pPr lvl="6" rtl="0" algn="r">
              <a:spcBef>
                <a:spcPts val="2100"/>
              </a:spcBef>
              <a:spcAft>
                <a:spcPts val="0"/>
              </a:spcAft>
              <a:buSzPts val="1800"/>
              <a:buNone/>
              <a:defRPr sz="1800"/>
            </a:lvl7pPr>
            <a:lvl8pPr lvl="7" rtl="0" algn="r">
              <a:spcBef>
                <a:spcPts val="2100"/>
              </a:spcBef>
              <a:spcAft>
                <a:spcPts val="0"/>
              </a:spcAft>
              <a:buSzPts val="1800"/>
              <a:buNone/>
              <a:defRPr sz="1800"/>
            </a:lvl8pPr>
            <a:lvl9pPr lvl="8" rtl="0" algn="r">
              <a:spcBef>
                <a:spcPts val="2100"/>
              </a:spcBef>
              <a:spcAft>
                <a:spcPts val="2100"/>
              </a:spcAft>
              <a:buSzPts val="1800"/>
              <a:buNone/>
              <a:defRPr sz="1800"/>
            </a:lvl9pPr>
          </a:lstStyle>
          <a:p/>
        </p:txBody>
      </p:sp>
      <p:sp>
        <p:nvSpPr>
          <p:cNvPr id="63" name="Google Shape;63;p10"/>
          <p:cNvSpPr/>
          <p:nvPr>
            <p:ph idx="2" type="pic"/>
          </p:nvPr>
        </p:nvSpPr>
        <p:spPr>
          <a:xfrm>
            <a:off x="4572000" y="1040950"/>
            <a:ext cx="6981900" cy="4476900"/>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spcBef>
                <a:spcPts val="0"/>
              </a:spcBef>
              <a:spcAft>
                <a:spcPts val="0"/>
              </a:spcAft>
              <a:buClr>
                <a:schemeClr val="dk1"/>
              </a:buClr>
              <a:buSzPts val="4000"/>
              <a:buFont typeface="Calistoga"/>
              <a:buNone/>
              <a:defRPr sz="4000">
                <a:solidFill>
                  <a:schemeClr val="dk1"/>
                </a:solidFill>
                <a:latin typeface="Calistoga"/>
                <a:ea typeface="Calistoga"/>
                <a:cs typeface="Calistoga"/>
                <a:sym typeface="Calistoga"/>
              </a:defRPr>
            </a:lvl1pPr>
            <a:lvl2pPr lvl="1">
              <a:spcBef>
                <a:spcPts val="0"/>
              </a:spcBef>
              <a:spcAft>
                <a:spcPts val="0"/>
              </a:spcAft>
              <a:buClr>
                <a:schemeClr val="dk1"/>
              </a:buClr>
              <a:buSzPts val="4000"/>
              <a:buFont typeface="Calistoga"/>
              <a:buNone/>
              <a:defRPr sz="4000">
                <a:solidFill>
                  <a:schemeClr val="dk1"/>
                </a:solidFill>
                <a:latin typeface="Calistoga"/>
                <a:ea typeface="Calistoga"/>
                <a:cs typeface="Calistoga"/>
                <a:sym typeface="Calistoga"/>
              </a:defRPr>
            </a:lvl2pPr>
            <a:lvl3pPr lvl="2">
              <a:spcBef>
                <a:spcPts val="0"/>
              </a:spcBef>
              <a:spcAft>
                <a:spcPts val="0"/>
              </a:spcAft>
              <a:buClr>
                <a:schemeClr val="dk1"/>
              </a:buClr>
              <a:buSzPts val="4000"/>
              <a:buFont typeface="Calistoga"/>
              <a:buNone/>
              <a:defRPr sz="4000">
                <a:solidFill>
                  <a:schemeClr val="dk1"/>
                </a:solidFill>
                <a:latin typeface="Calistoga"/>
                <a:ea typeface="Calistoga"/>
                <a:cs typeface="Calistoga"/>
                <a:sym typeface="Calistoga"/>
              </a:defRPr>
            </a:lvl3pPr>
            <a:lvl4pPr lvl="3">
              <a:spcBef>
                <a:spcPts val="0"/>
              </a:spcBef>
              <a:spcAft>
                <a:spcPts val="0"/>
              </a:spcAft>
              <a:buClr>
                <a:schemeClr val="dk1"/>
              </a:buClr>
              <a:buSzPts val="4000"/>
              <a:buFont typeface="Calistoga"/>
              <a:buNone/>
              <a:defRPr sz="4000">
                <a:solidFill>
                  <a:schemeClr val="dk1"/>
                </a:solidFill>
                <a:latin typeface="Calistoga"/>
                <a:ea typeface="Calistoga"/>
                <a:cs typeface="Calistoga"/>
                <a:sym typeface="Calistoga"/>
              </a:defRPr>
            </a:lvl4pPr>
            <a:lvl5pPr lvl="4">
              <a:spcBef>
                <a:spcPts val="0"/>
              </a:spcBef>
              <a:spcAft>
                <a:spcPts val="0"/>
              </a:spcAft>
              <a:buClr>
                <a:schemeClr val="dk1"/>
              </a:buClr>
              <a:buSzPts val="4000"/>
              <a:buFont typeface="Calistoga"/>
              <a:buNone/>
              <a:defRPr sz="4000">
                <a:solidFill>
                  <a:schemeClr val="dk1"/>
                </a:solidFill>
                <a:latin typeface="Calistoga"/>
                <a:ea typeface="Calistoga"/>
                <a:cs typeface="Calistoga"/>
                <a:sym typeface="Calistoga"/>
              </a:defRPr>
            </a:lvl5pPr>
            <a:lvl6pPr lvl="5">
              <a:spcBef>
                <a:spcPts val="0"/>
              </a:spcBef>
              <a:spcAft>
                <a:spcPts val="0"/>
              </a:spcAft>
              <a:buClr>
                <a:schemeClr val="dk1"/>
              </a:buClr>
              <a:buSzPts val="4000"/>
              <a:buFont typeface="Calistoga"/>
              <a:buNone/>
              <a:defRPr sz="4000">
                <a:solidFill>
                  <a:schemeClr val="dk1"/>
                </a:solidFill>
                <a:latin typeface="Calistoga"/>
                <a:ea typeface="Calistoga"/>
                <a:cs typeface="Calistoga"/>
                <a:sym typeface="Calistoga"/>
              </a:defRPr>
            </a:lvl6pPr>
            <a:lvl7pPr lvl="6">
              <a:spcBef>
                <a:spcPts val="0"/>
              </a:spcBef>
              <a:spcAft>
                <a:spcPts val="0"/>
              </a:spcAft>
              <a:buClr>
                <a:schemeClr val="dk1"/>
              </a:buClr>
              <a:buSzPts val="4000"/>
              <a:buFont typeface="Calistoga"/>
              <a:buNone/>
              <a:defRPr sz="4000">
                <a:solidFill>
                  <a:schemeClr val="dk1"/>
                </a:solidFill>
                <a:latin typeface="Calistoga"/>
                <a:ea typeface="Calistoga"/>
                <a:cs typeface="Calistoga"/>
                <a:sym typeface="Calistoga"/>
              </a:defRPr>
            </a:lvl7pPr>
            <a:lvl8pPr lvl="7">
              <a:spcBef>
                <a:spcPts val="0"/>
              </a:spcBef>
              <a:spcAft>
                <a:spcPts val="0"/>
              </a:spcAft>
              <a:buClr>
                <a:schemeClr val="dk1"/>
              </a:buClr>
              <a:buSzPts val="4000"/>
              <a:buFont typeface="Calistoga"/>
              <a:buNone/>
              <a:defRPr sz="4000">
                <a:solidFill>
                  <a:schemeClr val="dk1"/>
                </a:solidFill>
                <a:latin typeface="Calistoga"/>
                <a:ea typeface="Calistoga"/>
                <a:cs typeface="Calistoga"/>
                <a:sym typeface="Calistoga"/>
              </a:defRPr>
            </a:lvl8pPr>
            <a:lvl9pPr lvl="8">
              <a:spcBef>
                <a:spcPts val="0"/>
              </a:spcBef>
              <a:spcAft>
                <a:spcPts val="0"/>
              </a:spcAft>
              <a:buClr>
                <a:schemeClr val="dk1"/>
              </a:buClr>
              <a:buSzPts val="4000"/>
              <a:buFont typeface="Calistoga"/>
              <a:buNone/>
              <a:defRPr sz="4000">
                <a:solidFill>
                  <a:schemeClr val="dk1"/>
                </a:solidFill>
                <a:latin typeface="Calistoga"/>
                <a:ea typeface="Calistoga"/>
                <a:cs typeface="Calistoga"/>
                <a:sym typeface="Calistoga"/>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49250" lvl="0" marL="457200">
              <a:lnSpc>
                <a:spcPct val="115000"/>
              </a:lnSpc>
              <a:spcBef>
                <a:spcPts val="0"/>
              </a:spcBef>
              <a:spcAft>
                <a:spcPts val="0"/>
              </a:spcAft>
              <a:buClr>
                <a:schemeClr val="dk2"/>
              </a:buClr>
              <a:buSzPts val="1900"/>
              <a:buFont typeface="Antic Slab"/>
              <a:buChar char="●"/>
              <a:defRPr b="1" sz="1900">
                <a:solidFill>
                  <a:schemeClr val="dk2"/>
                </a:solidFill>
                <a:latin typeface="Antic Slab"/>
                <a:ea typeface="Antic Slab"/>
                <a:cs typeface="Antic Slab"/>
                <a:sym typeface="Antic Slab"/>
              </a:defRPr>
            </a:lvl1pPr>
            <a:lvl2pPr indent="-349250" lvl="1" marL="914400">
              <a:lnSpc>
                <a:spcPct val="115000"/>
              </a:lnSpc>
              <a:spcBef>
                <a:spcPts val="2100"/>
              </a:spcBef>
              <a:spcAft>
                <a:spcPts val="0"/>
              </a:spcAft>
              <a:buClr>
                <a:schemeClr val="dk2"/>
              </a:buClr>
              <a:buSzPts val="1900"/>
              <a:buFont typeface="Antic Slab"/>
              <a:buChar char="○"/>
              <a:defRPr b="1" sz="1900">
                <a:solidFill>
                  <a:schemeClr val="dk2"/>
                </a:solidFill>
                <a:latin typeface="Antic Slab"/>
                <a:ea typeface="Antic Slab"/>
                <a:cs typeface="Antic Slab"/>
                <a:sym typeface="Antic Slab"/>
              </a:defRPr>
            </a:lvl2pPr>
            <a:lvl3pPr indent="-349250" lvl="2" marL="1371600">
              <a:lnSpc>
                <a:spcPct val="115000"/>
              </a:lnSpc>
              <a:spcBef>
                <a:spcPts val="2100"/>
              </a:spcBef>
              <a:spcAft>
                <a:spcPts val="0"/>
              </a:spcAft>
              <a:buClr>
                <a:schemeClr val="dk2"/>
              </a:buClr>
              <a:buSzPts val="1900"/>
              <a:buFont typeface="Antic Slab"/>
              <a:buChar char="■"/>
              <a:defRPr b="1" sz="1900">
                <a:solidFill>
                  <a:schemeClr val="dk2"/>
                </a:solidFill>
                <a:latin typeface="Antic Slab"/>
                <a:ea typeface="Antic Slab"/>
                <a:cs typeface="Antic Slab"/>
                <a:sym typeface="Antic Slab"/>
              </a:defRPr>
            </a:lvl3pPr>
            <a:lvl4pPr indent="-349250" lvl="3" marL="1828800">
              <a:lnSpc>
                <a:spcPct val="115000"/>
              </a:lnSpc>
              <a:spcBef>
                <a:spcPts val="2100"/>
              </a:spcBef>
              <a:spcAft>
                <a:spcPts val="0"/>
              </a:spcAft>
              <a:buClr>
                <a:schemeClr val="dk2"/>
              </a:buClr>
              <a:buSzPts val="1900"/>
              <a:buFont typeface="Antic Slab"/>
              <a:buChar char="●"/>
              <a:defRPr b="1" sz="1900">
                <a:solidFill>
                  <a:schemeClr val="dk2"/>
                </a:solidFill>
                <a:latin typeface="Antic Slab"/>
                <a:ea typeface="Antic Slab"/>
                <a:cs typeface="Antic Slab"/>
                <a:sym typeface="Antic Slab"/>
              </a:defRPr>
            </a:lvl4pPr>
            <a:lvl5pPr indent="-349250" lvl="4" marL="2286000">
              <a:lnSpc>
                <a:spcPct val="115000"/>
              </a:lnSpc>
              <a:spcBef>
                <a:spcPts val="2100"/>
              </a:spcBef>
              <a:spcAft>
                <a:spcPts val="0"/>
              </a:spcAft>
              <a:buClr>
                <a:schemeClr val="dk2"/>
              </a:buClr>
              <a:buSzPts val="1900"/>
              <a:buFont typeface="Antic Slab"/>
              <a:buChar char="○"/>
              <a:defRPr b="1" sz="1900">
                <a:solidFill>
                  <a:schemeClr val="dk2"/>
                </a:solidFill>
                <a:latin typeface="Antic Slab"/>
                <a:ea typeface="Antic Slab"/>
                <a:cs typeface="Antic Slab"/>
                <a:sym typeface="Antic Slab"/>
              </a:defRPr>
            </a:lvl5pPr>
            <a:lvl6pPr indent="-349250" lvl="5" marL="2743200">
              <a:lnSpc>
                <a:spcPct val="115000"/>
              </a:lnSpc>
              <a:spcBef>
                <a:spcPts val="2100"/>
              </a:spcBef>
              <a:spcAft>
                <a:spcPts val="0"/>
              </a:spcAft>
              <a:buClr>
                <a:schemeClr val="dk2"/>
              </a:buClr>
              <a:buSzPts val="1900"/>
              <a:buFont typeface="Antic Slab"/>
              <a:buChar char="■"/>
              <a:defRPr b="1" sz="1900">
                <a:solidFill>
                  <a:schemeClr val="dk2"/>
                </a:solidFill>
                <a:latin typeface="Antic Slab"/>
                <a:ea typeface="Antic Slab"/>
                <a:cs typeface="Antic Slab"/>
                <a:sym typeface="Antic Slab"/>
              </a:defRPr>
            </a:lvl6pPr>
            <a:lvl7pPr indent="-349250" lvl="6" marL="3200400">
              <a:lnSpc>
                <a:spcPct val="115000"/>
              </a:lnSpc>
              <a:spcBef>
                <a:spcPts val="2100"/>
              </a:spcBef>
              <a:spcAft>
                <a:spcPts val="0"/>
              </a:spcAft>
              <a:buClr>
                <a:schemeClr val="dk2"/>
              </a:buClr>
              <a:buSzPts val="1900"/>
              <a:buFont typeface="Antic Slab"/>
              <a:buChar char="●"/>
              <a:defRPr b="1" sz="1900">
                <a:solidFill>
                  <a:schemeClr val="dk2"/>
                </a:solidFill>
                <a:latin typeface="Antic Slab"/>
                <a:ea typeface="Antic Slab"/>
                <a:cs typeface="Antic Slab"/>
                <a:sym typeface="Antic Slab"/>
              </a:defRPr>
            </a:lvl7pPr>
            <a:lvl8pPr indent="-349250" lvl="7" marL="3657600">
              <a:lnSpc>
                <a:spcPct val="115000"/>
              </a:lnSpc>
              <a:spcBef>
                <a:spcPts val="2100"/>
              </a:spcBef>
              <a:spcAft>
                <a:spcPts val="0"/>
              </a:spcAft>
              <a:buClr>
                <a:schemeClr val="dk2"/>
              </a:buClr>
              <a:buSzPts val="1900"/>
              <a:buFont typeface="Antic Slab"/>
              <a:buChar char="○"/>
              <a:defRPr b="1" sz="1900">
                <a:solidFill>
                  <a:schemeClr val="dk2"/>
                </a:solidFill>
                <a:latin typeface="Antic Slab"/>
                <a:ea typeface="Antic Slab"/>
                <a:cs typeface="Antic Slab"/>
                <a:sym typeface="Antic Slab"/>
              </a:defRPr>
            </a:lvl8pPr>
            <a:lvl9pPr indent="-349250" lvl="8" marL="4114800">
              <a:lnSpc>
                <a:spcPct val="115000"/>
              </a:lnSpc>
              <a:spcBef>
                <a:spcPts val="2100"/>
              </a:spcBef>
              <a:spcAft>
                <a:spcPts val="2100"/>
              </a:spcAft>
              <a:buClr>
                <a:schemeClr val="dk2"/>
              </a:buClr>
              <a:buSzPts val="1900"/>
              <a:buFont typeface="Antic Slab"/>
              <a:buChar char="■"/>
              <a:defRPr b="1" sz="1900">
                <a:solidFill>
                  <a:schemeClr val="dk2"/>
                </a:solidFill>
                <a:latin typeface="Antic Slab"/>
                <a:ea typeface="Antic Slab"/>
                <a:cs typeface="Antic Slab"/>
                <a:sym typeface="Antic Slab"/>
              </a:defRPr>
            </a:lvl9pPr>
          </a:lstStyle>
          <a:p/>
        </p:txBody>
      </p:sp>
      <p:sp>
        <p:nvSpPr>
          <p:cNvPr id="8" name="Google Shape;8;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p:nvPr/>
        </p:nvSpPr>
        <p:spPr>
          <a:xfrm rot="5400000">
            <a:off x="-462658" y="6119355"/>
            <a:ext cx="1131345" cy="114589"/>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jp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8.jpg"/><Relationship Id="rId4" Type="http://schemas.openxmlformats.org/officeDocument/2006/relationships/image" Target="../media/image22.jpg"/><Relationship Id="rId5" Type="http://schemas.openxmlformats.org/officeDocument/2006/relationships/image" Target="../media/image10.png"/><Relationship Id="rId6" Type="http://schemas.openxmlformats.org/officeDocument/2006/relationships/image" Target="../media/image7.jpg"/><Relationship Id="rId7"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25.jpg"/><Relationship Id="rId4" Type="http://schemas.openxmlformats.org/officeDocument/2006/relationships/image" Target="../media/image23.jpg"/><Relationship Id="rId5" Type="http://schemas.openxmlformats.org/officeDocument/2006/relationships/image" Target="../media/image24.jpg"/><Relationship Id="rId6" Type="http://schemas.openxmlformats.org/officeDocument/2006/relationships/image" Target="../media/image2.png"/><Relationship Id="rId7" Type="http://schemas.openxmlformats.org/officeDocument/2006/relationships/image" Target="../media/image1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1.jp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5.jp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7"/>
          <p:cNvSpPr/>
          <p:nvPr/>
        </p:nvSpPr>
        <p:spPr>
          <a:xfrm>
            <a:off x="6379900" y="2507500"/>
            <a:ext cx="1467600" cy="14676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tic Slab"/>
              <a:ea typeface="Antic Slab"/>
              <a:cs typeface="Antic Slab"/>
              <a:sym typeface="Antic Slab"/>
            </a:endParaRPr>
          </a:p>
        </p:txBody>
      </p:sp>
      <p:sp>
        <p:nvSpPr>
          <p:cNvPr id="118" name="Google Shape;118;p17"/>
          <p:cNvSpPr/>
          <p:nvPr/>
        </p:nvSpPr>
        <p:spPr>
          <a:xfrm>
            <a:off x="1256600" y="3208800"/>
            <a:ext cx="5505750" cy="672655"/>
          </a:xfrm>
          <a:prstGeom prst="rect">
            <a:avLst/>
          </a:prstGeom>
        </p:spPr>
        <p:txBody>
          <a:bodyPr>
            <a:prstTxWarp prst="textPlain"/>
          </a:bodyPr>
          <a:lstStyle/>
          <a:p>
            <a:pPr lvl="0" algn="ctr"/>
            <a:r>
              <a:rPr b="0" i="0">
                <a:ln cap="flat" cmpd="sng" w="19050">
                  <a:solidFill>
                    <a:schemeClr val="dk1"/>
                  </a:solidFill>
                  <a:prstDash val="solid"/>
                  <a:round/>
                  <a:headEnd len="sm" w="sm" type="none"/>
                  <a:tailEnd len="sm" w="sm" type="none"/>
                </a:ln>
                <a:noFill/>
                <a:latin typeface="Calistoga"/>
              </a:rPr>
              <a:t>SmartHirePRO</a:t>
            </a:r>
          </a:p>
        </p:txBody>
      </p:sp>
      <p:sp>
        <p:nvSpPr>
          <p:cNvPr id="119" name="Google Shape;119;p17"/>
          <p:cNvSpPr txBox="1"/>
          <p:nvPr>
            <p:ph idx="1" type="subTitle"/>
          </p:nvPr>
        </p:nvSpPr>
        <p:spPr>
          <a:xfrm>
            <a:off x="377400" y="5925775"/>
            <a:ext cx="11500500" cy="5865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r>
              <a:rPr lang="en"/>
              <a:t>By Team Kodak CS691(CRN21669) </a:t>
            </a:r>
            <a:r>
              <a:rPr lang="en"/>
              <a:t>February</a:t>
            </a:r>
            <a:r>
              <a:rPr lang="en"/>
              <a:t> 2024</a:t>
            </a:r>
            <a:endParaRPr/>
          </a:p>
        </p:txBody>
      </p:sp>
      <p:sp>
        <p:nvSpPr>
          <p:cNvPr id="120" name="Google Shape;120;p17"/>
          <p:cNvSpPr txBox="1"/>
          <p:nvPr>
            <p:ph type="title"/>
          </p:nvPr>
        </p:nvSpPr>
        <p:spPr>
          <a:xfrm>
            <a:off x="732250" y="2601150"/>
            <a:ext cx="9941700" cy="11550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
              <a:t>SmartHirePRO</a:t>
            </a:r>
            <a:endParaRPr/>
          </a:p>
        </p:txBody>
      </p:sp>
      <p:pic>
        <p:nvPicPr>
          <p:cNvPr id="121" name="Google Shape;121;p17"/>
          <p:cNvPicPr preferRelativeResize="0"/>
          <p:nvPr/>
        </p:nvPicPr>
        <p:blipFill>
          <a:blip r:embed="rId3">
            <a:alphaModFix/>
          </a:blip>
          <a:stretch>
            <a:fillRect/>
          </a:stretch>
        </p:blipFill>
        <p:spPr>
          <a:xfrm>
            <a:off x="0" y="5276850"/>
            <a:ext cx="323850" cy="1581150"/>
          </a:xfrm>
          <a:prstGeom prst="rect">
            <a:avLst/>
          </a:prstGeom>
          <a:noFill/>
          <a:ln>
            <a:noFill/>
          </a:ln>
        </p:spPr>
      </p:pic>
      <p:pic>
        <p:nvPicPr>
          <p:cNvPr id="122" name="Google Shape;122;p17"/>
          <p:cNvPicPr preferRelativeResize="0"/>
          <p:nvPr/>
        </p:nvPicPr>
        <p:blipFill>
          <a:blip r:embed="rId4">
            <a:alphaModFix/>
          </a:blip>
          <a:stretch>
            <a:fillRect/>
          </a:stretch>
        </p:blipFill>
        <p:spPr>
          <a:xfrm>
            <a:off x="7044125" y="340075"/>
            <a:ext cx="5016675" cy="5016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6"/>
          <p:cNvSpPr txBox="1"/>
          <p:nvPr>
            <p:ph idx="1" type="body"/>
          </p:nvPr>
        </p:nvSpPr>
        <p:spPr>
          <a:xfrm>
            <a:off x="870200" y="1735875"/>
            <a:ext cx="5834700" cy="4540800"/>
          </a:xfrm>
          <a:prstGeom prst="rect">
            <a:avLst/>
          </a:prstGeom>
        </p:spPr>
        <p:txBody>
          <a:bodyPr anchorCtr="0" anchor="t" bIns="121900" lIns="121900" spcFirstLastPara="1" rIns="121900" wrap="square" tIns="121900">
            <a:noAutofit/>
          </a:bodyPr>
          <a:lstStyle/>
          <a:p>
            <a:pPr indent="-323850" lvl="0" marL="457200" rtl="0" algn="l">
              <a:spcBef>
                <a:spcPts val="0"/>
              </a:spcBef>
              <a:spcAft>
                <a:spcPts val="0"/>
              </a:spcAft>
              <a:buSzPts val="1500"/>
              <a:buChar char="●"/>
            </a:pPr>
            <a:r>
              <a:rPr lang="en" sz="1500"/>
              <a:t>Demographics:</a:t>
            </a:r>
            <a:endParaRPr sz="1500"/>
          </a:p>
          <a:p>
            <a:pPr indent="-311150" lvl="1" marL="914400" rtl="0" algn="l">
              <a:spcBef>
                <a:spcPts val="0"/>
              </a:spcBef>
              <a:spcAft>
                <a:spcPts val="0"/>
              </a:spcAft>
              <a:buSzPts val="1300"/>
              <a:buChar char="○"/>
            </a:pPr>
            <a:r>
              <a:rPr b="0" lang="en" sz="1300"/>
              <a:t>Age: 27</a:t>
            </a:r>
            <a:endParaRPr b="0" sz="1300"/>
          </a:p>
          <a:p>
            <a:pPr indent="-311150" lvl="1" marL="914400" rtl="0" algn="l">
              <a:spcBef>
                <a:spcPts val="0"/>
              </a:spcBef>
              <a:spcAft>
                <a:spcPts val="0"/>
              </a:spcAft>
              <a:buSzPts val="1300"/>
              <a:buChar char="○"/>
            </a:pPr>
            <a:r>
              <a:rPr b="0" lang="en" sz="1300"/>
              <a:t>Location: Birmingham, UK</a:t>
            </a:r>
            <a:endParaRPr b="0" sz="1300"/>
          </a:p>
          <a:p>
            <a:pPr indent="-311150" lvl="1" marL="914400" rtl="0" algn="l">
              <a:spcBef>
                <a:spcPts val="0"/>
              </a:spcBef>
              <a:spcAft>
                <a:spcPts val="0"/>
              </a:spcAft>
              <a:buSzPts val="1300"/>
              <a:buChar char="○"/>
            </a:pPr>
            <a:r>
              <a:rPr b="0" lang="en" sz="1300"/>
              <a:t>Education: </a:t>
            </a:r>
            <a:r>
              <a:rPr b="0" lang="en" sz="1300"/>
              <a:t>Bachelor's Degree in Information Technology</a:t>
            </a:r>
            <a:endParaRPr b="0" sz="1300"/>
          </a:p>
          <a:p>
            <a:pPr indent="-311150" lvl="1" marL="914400" rtl="0" algn="l">
              <a:spcBef>
                <a:spcPts val="0"/>
              </a:spcBef>
              <a:spcAft>
                <a:spcPts val="0"/>
              </a:spcAft>
              <a:buSzPts val="1300"/>
              <a:buChar char="○"/>
            </a:pPr>
            <a:r>
              <a:rPr b="0" lang="en" sz="1300"/>
              <a:t>Experience: 2 yrs</a:t>
            </a:r>
            <a:endParaRPr sz="1500"/>
          </a:p>
          <a:p>
            <a:pPr indent="-323850" lvl="0" marL="457200" rtl="0" algn="l">
              <a:spcBef>
                <a:spcPts val="0"/>
              </a:spcBef>
              <a:spcAft>
                <a:spcPts val="0"/>
              </a:spcAft>
              <a:buSzPts val="1500"/>
              <a:buChar char="●"/>
            </a:pPr>
            <a:r>
              <a:rPr lang="en" sz="1500"/>
              <a:t>Skills and Qualifications:</a:t>
            </a:r>
            <a:endParaRPr sz="1500"/>
          </a:p>
          <a:p>
            <a:pPr indent="-311150" lvl="1" marL="914400" rtl="0" algn="l">
              <a:spcBef>
                <a:spcPts val="0"/>
              </a:spcBef>
              <a:spcAft>
                <a:spcPts val="0"/>
              </a:spcAft>
              <a:buSzPts val="1300"/>
              <a:buChar char="○"/>
            </a:pPr>
            <a:r>
              <a:rPr b="0" lang="en" sz="1300"/>
              <a:t>Experience in Technical Support</a:t>
            </a:r>
            <a:r>
              <a:rPr b="0" lang="en" sz="1300"/>
              <a:t> </a:t>
            </a:r>
            <a:endParaRPr b="0" sz="1300"/>
          </a:p>
          <a:p>
            <a:pPr indent="-311150" lvl="1" marL="914400" rtl="0" algn="l">
              <a:spcBef>
                <a:spcPts val="0"/>
              </a:spcBef>
              <a:spcAft>
                <a:spcPts val="0"/>
              </a:spcAft>
              <a:buSzPts val="1300"/>
              <a:buChar char="○"/>
            </a:pPr>
            <a:r>
              <a:rPr b="0" lang="en" sz="1300"/>
              <a:t>Certified AWS CPP</a:t>
            </a:r>
            <a:endParaRPr b="0" sz="1300"/>
          </a:p>
          <a:p>
            <a:pPr indent="-311150" lvl="1" marL="914400" rtl="0" algn="l">
              <a:spcBef>
                <a:spcPts val="0"/>
              </a:spcBef>
              <a:spcAft>
                <a:spcPts val="0"/>
              </a:spcAft>
              <a:buSzPts val="1300"/>
              <a:buChar char="○"/>
            </a:pPr>
            <a:r>
              <a:rPr b="0" lang="en" sz="1300"/>
              <a:t>100 hrs plus Data Science courses completed on Datacamp</a:t>
            </a:r>
            <a:endParaRPr b="0" sz="1300"/>
          </a:p>
          <a:p>
            <a:pPr indent="-311150" lvl="1" marL="914400" rtl="0" algn="l">
              <a:spcBef>
                <a:spcPts val="0"/>
              </a:spcBef>
              <a:spcAft>
                <a:spcPts val="0"/>
              </a:spcAft>
              <a:buSzPts val="1300"/>
              <a:buChar char="○"/>
            </a:pPr>
            <a:r>
              <a:rPr b="0" lang="en" sz="1300"/>
              <a:t>Competed in multiple hackathons based on machine learning on HackerEarth</a:t>
            </a:r>
            <a:endParaRPr b="0" sz="1300"/>
          </a:p>
          <a:p>
            <a:pPr indent="-323850" lvl="0" marL="457200" rtl="0" algn="l">
              <a:spcBef>
                <a:spcPts val="0"/>
              </a:spcBef>
              <a:spcAft>
                <a:spcPts val="0"/>
              </a:spcAft>
              <a:buSzPts val="1500"/>
              <a:buChar char="●"/>
            </a:pPr>
            <a:r>
              <a:rPr lang="en" sz="1500"/>
              <a:t>Goals and Needs:</a:t>
            </a:r>
            <a:endParaRPr sz="1500"/>
          </a:p>
          <a:p>
            <a:pPr indent="-311150" lvl="1" marL="914400" rtl="0" algn="l">
              <a:spcBef>
                <a:spcPts val="0"/>
              </a:spcBef>
              <a:spcAft>
                <a:spcPts val="0"/>
              </a:spcAft>
              <a:buSzPts val="1300"/>
              <a:buChar char="○"/>
            </a:pPr>
            <a:r>
              <a:rPr b="0" lang="en" sz="1300"/>
              <a:t>Determine to change career paths from technical support to a career in Data science</a:t>
            </a:r>
            <a:endParaRPr b="0" sz="1300"/>
          </a:p>
          <a:p>
            <a:pPr indent="-311150" lvl="1" marL="914400" rtl="0" algn="l">
              <a:spcBef>
                <a:spcPts val="0"/>
              </a:spcBef>
              <a:spcAft>
                <a:spcPts val="0"/>
              </a:spcAft>
              <a:buSzPts val="1300"/>
              <a:buChar char="○"/>
            </a:pPr>
            <a:r>
              <a:rPr b="0" lang="en" sz="1300"/>
              <a:t>After countless unfruitful applications, looking job recommendations that encapsulates all his recently acquired skills</a:t>
            </a:r>
            <a:endParaRPr b="0" sz="1300"/>
          </a:p>
          <a:p>
            <a:pPr indent="0" lvl="0" marL="0" rtl="0" algn="l">
              <a:spcBef>
                <a:spcPts val="210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None/>
            </a:pPr>
            <a:r>
              <a:t/>
            </a:r>
            <a:endParaRPr sz="1500"/>
          </a:p>
        </p:txBody>
      </p:sp>
      <p:sp>
        <p:nvSpPr>
          <p:cNvPr id="235" name="Google Shape;235;p26"/>
          <p:cNvSpPr/>
          <p:nvPr/>
        </p:nvSpPr>
        <p:spPr>
          <a:xfrm>
            <a:off x="870200" y="205213"/>
            <a:ext cx="1262400" cy="12624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236" name="Google Shape;236;p26"/>
          <p:cNvSpPr txBox="1"/>
          <p:nvPr>
            <p:ph type="title"/>
          </p:nvPr>
        </p:nvSpPr>
        <p:spPr>
          <a:xfrm>
            <a:off x="1401500" y="472800"/>
            <a:ext cx="8284500" cy="8346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
                <a:solidFill>
                  <a:srgbClr val="1F1F1F"/>
                </a:solidFill>
              </a:rPr>
              <a:t>Daiman, </a:t>
            </a:r>
            <a:r>
              <a:rPr b="1" lang="en">
                <a:solidFill>
                  <a:srgbClr val="1F1F1F"/>
                </a:solidFill>
              </a:rPr>
              <a:t>Technical</a:t>
            </a:r>
            <a:r>
              <a:rPr b="1" lang="en">
                <a:solidFill>
                  <a:srgbClr val="1F1F1F"/>
                </a:solidFill>
              </a:rPr>
              <a:t> Support </a:t>
            </a:r>
            <a:r>
              <a:rPr b="1" lang="en">
                <a:solidFill>
                  <a:srgbClr val="1F1F1F"/>
                </a:solidFill>
              </a:rPr>
              <a:t>Assistant</a:t>
            </a:r>
            <a:endParaRPr/>
          </a:p>
        </p:txBody>
      </p:sp>
      <p:pic>
        <p:nvPicPr>
          <p:cNvPr id="237" name="Google Shape;237;p26"/>
          <p:cNvPicPr preferRelativeResize="0"/>
          <p:nvPr/>
        </p:nvPicPr>
        <p:blipFill>
          <a:blip r:embed="rId3">
            <a:alphaModFix/>
          </a:blip>
          <a:stretch>
            <a:fillRect/>
          </a:stretch>
        </p:blipFill>
        <p:spPr>
          <a:xfrm>
            <a:off x="6867350" y="2042625"/>
            <a:ext cx="4922601" cy="3281725"/>
          </a:xfrm>
          <a:prstGeom prst="rect">
            <a:avLst/>
          </a:prstGeom>
          <a:noFill/>
          <a:ln>
            <a:noFill/>
          </a:ln>
        </p:spPr>
      </p:pic>
      <p:pic>
        <p:nvPicPr>
          <p:cNvPr id="238" name="Google Shape;238;p26"/>
          <p:cNvPicPr preferRelativeResize="0"/>
          <p:nvPr/>
        </p:nvPicPr>
        <p:blipFill>
          <a:blip r:embed="rId4">
            <a:alphaModFix/>
          </a:blip>
          <a:stretch>
            <a:fillRect/>
          </a:stretch>
        </p:blipFill>
        <p:spPr>
          <a:xfrm>
            <a:off x="0" y="5276850"/>
            <a:ext cx="323850" cy="1581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7"/>
          <p:cNvSpPr txBox="1"/>
          <p:nvPr>
            <p:ph type="title"/>
          </p:nvPr>
        </p:nvSpPr>
        <p:spPr>
          <a:xfrm>
            <a:off x="2658750" y="266600"/>
            <a:ext cx="6874500" cy="763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Minimal viable product</a:t>
            </a:r>
            <a:endParaRPr/>
          </a:p>
        </p:txBody>
      </p:sp>
      <p:sp>
        <p:nvSpPr>
          <p:cNvPr id="244" name="Google Shape;244;p27"/>
          <p:cNvSpPr txBox="1"/>
          <p:nvPr>
            <p:ph idx="1" type="body"/>
          </p:nvPr>
        </p:nvSpPr>
        <p:spPr>
          <a:xfrm>
            <a:off x="955650" y="1280300"/>
            <a:ext cx="10280700" cy="5186700"/>
          </a:xfrm>
          <a:prstGeom prst="rect">
            <a:avLst/>
          </a:prstGeom>
        </p:spPr>
        <p:txBody>
          <a:bodyPr anchorCtr="0" anchor="t" bIns="121900" lIns="121900" spcFirstLastPara="1" rIns="121900" wrap="square" tIns="121900">
            <a:noAutofit/>
          </a:bodyPr>
          <a:lstStyle/>
          <a:p>
            <a:pPr indent="-323850" lvl="0" marL="457200" rtl="0" algn="l">
              <a:spcBef>
                <a:spcPts val="0"/>
              </a:spcBef>
              <a:spcAft>
                <a:spcPts val="0"/>
              </a:spcAft>
              <a:buSzPts val="1500"/>
              <a:buChar char="●"/>
            </a:pPr>
            <a:r>
              <a:rPr lang="en" sz="1500"/>
              <a:t>Core Functionality:</a:t>
            </a:r>
            <a:endParaRPr sz="1500"/>
          </a:p>
          <a:p>
            <a:pPr indent="-311150" lvl="1" marL="914400" rtl="0" algn="l">
              <a:spcBef>
                <a:spcPts val="0"/>
              </a:spcBef>
              <a:spcAft>
                <a:spcPts val="0"/>
              </a:spcAft>
              <a:buSzPts val="1300"/>
              <a:buChar char="○"/>
            </a:pPr>
            <a:r>
              <a:rPr b="0" lang="en" sz="1300"/>
              <a:t>Resume Parsing:</a:t>
            </a:r>
            <a:endParaRPr b="0" sz="1300"/>
          </a:p>
          <a:p>
            <a:pPr indent="-311150" lvl="2" marL="1371600" rtl="0" algn="l">
              <a:spcBef>
                <a:spcPts val="0"/>
              </a:spcBef>
              <a:spcAft>
                <a:spcPts val="0"/>
              </a:spcAft>
              <a:buSzPts val="1300"/>
              <a:buChar char="■"/>
            </a:pPr>
            <a:r>
              <a:rPr b="0" lang="en" sz="1300"/>
              <a:t>Basic skill and experience extraction using pre-trained models or simple keyword matching.</a:t>
            </a:r>
            <a:endParaRPr b="0" sz="1300"/>
          </a:p>
          <a:p>
            <a:pPr indent="-311150" lvl="2" marL="1371600" rtl="0" algn="l">
              <a:spcBef>
                <a:spcPts val="0"/>
              </a:spcBef>
              <a:spcAft>
                <a:spcPts val="0"/>
              </a:spcAft>
              <a:buSzPts val="1300"/>
              <a:buChar char="■"/>
            </a:pPr>
            <a:r>
              <a:rPr b="0" lang="en" sz="1300"/>
              <a:t>No complex semantic analysis or advanced natural languag</a:t>
            </a:r>
            <a:r>
              <a:rPr b="0" lang="en" sz="1300"/>
              <a:t>e</a:t>
            </a:r>
            <a:r>
              <a:rPr b="0" lang="en" sz="1300"/>
              <a:t> processing (NLP) at this stage</a:t>
            </a:r>
            <a:endParaRPr b="0" sz="1300"/>
          </a:p>
          <a:p>
            <a:pPr indent="-323850" lvl="0" marL="457200" rtl="0" algn="l">
              <a:spcBef>
                <a:spcPts val="0"/>
              </a:spcBef>
              <a:spcAft>
                <a:spcPts val="0"/>
              </a:spcAft>
              <a:buClr>
                <a:schemeClr val="dk1"/>
              </a:buClr>
              <a:buSzPts val="1500"/>
              <a:buChar char="●"/>
            </a:pPr>
            <a:r>
              <a:rPr lang="en" sz="1500">
                <a:solidFill>
                  <a:schemeClr val="dk1"/>
                </a:solidFill>
              </a:rPr>
              <a:t>Job Search:</a:t>
            </a:r>
            <a:endParaRPr sz="1500"/>
          </a:p>
          <a:p>
            <a:pPr indent="-311150" lvl="1" marL="914400" rtl="0" algn="l">
              <a:spcBef>
                <a:spcPts val="0"/>
              </a:spcBef>
              <a:spcAft>
                <a:spcPts val="0"/>
              </a:spcAft>
              <a:buSzPts val="1300"/>
              <a:buChar char="○"/>
            </a:pPr>
            <a:r>
              <a:rPr b="0" lang="en" sz="1300"/>
              <a:t>Connect to the reed.co.uk Jobseeker API using basic search capabilities based on extracted keywords from the resume.</a:t>
            </a:r>
            <a:endParaRPr b="0" sz="1300"/>
          </a:p>
          <a:p>
            <a:pPr indent="-311150" lvl="1" marL="914400" rtl="0" algn="l">
              <a:spcBef>
                <a:spcPts val="0"/>
              </a:spcBef>
              <a:spcAft>
                <a:spcPts val="0"/>
              </a:spcAft>
              <a:buSzPts val="1300"/>
              <a:buChar char="○"/>
            </a:pPr>
            <a:r>
              <a:rPr b="0" lang="en" sz="1300"/>
              <a:t>Initially, return a simple list of matching jobs without ranking or compatibility scoring.</a:t>
            </a:r>
            <a:endParaRPr b="0" sz="1300"/>
          </a:p>
          <a:p>
            <a:pPr indent="-323850" lvl="0" marL="457200" rtl="0" algn="l">
              <a:spcBef>
                <a:spcPts val="0"/>
              </a:spcBef>
              <a:spcAft>
                <a:spcPts val="0"/>
              </a:spcAft>
              <a:buSzPts val="1500"/>
              <a:buChar char="●"/>
            </a:pPr>
            <a:r>
              <a:rPr lang="en" sz="1500"/>
              <a:t>User Interface:</a:t>
            </a:r>
            <a:endParaRPr sz="1500"/>
          </a:p>
          <a:p>
            <a:pPr indent="-311150" lvl="1" marL="914400" rtl="0" algn="l">
              <a:spcBef>
                <a:spcPts val="0"/>
              </a:spcBef>
              <a:spcAft>
                <a:spcPts val="0"/>
              </a:spcAft>
              <a:buSzPts val="1300"/>
              <a:buChar char="○"/>
            </a:pPr>
            <a:r>
              <a:rPr b="0" lang="en" sz="1300"/>
              <a:t>Simple web interface: </a:t>
            </a:r>
            <a:endParaRPr b="0" sz="1300"/>
          </a:p>
          <a:p>
            <a:pPr indent="-311150" lvl="2" marL="1371600" rtl="0" algn="l">
              <a:spcBef>
                <a:spcPts val="0"/>
              </a:spcBef>
              <a:spcAft>
                <a:spcPts val="0"/>
              </a:spcAft>
              <a:buSzPts val="1300"/>
              <a:buChar char="■"/>
            </a:pPr>
            <a:r>
              <a:rPr b="0" lang="en" sz="1300"/>
              <a:t>Allow users to upload their resume and receive a list of relevant job postings from reed.co.uk.</a:t>
            </a:r>
            <a:endParaRPr b="0" sz="1300"/>
          </a:p>
          <a:p>
            <a:pPr indent="-311150" lvl="2" marL="1371600" rtl="0" algn="l">
              <a:spcBef>
                <a:spcPts val="0"/>
              </a:spcBef>
              <a:spcAft>
                <a:spcPts val="0"/>
              </a:spcAft>
              <a:buSzPts val="1300"/>
              <a:buChar char="■"/>
            </a:pPr>
            <a:r>
              <a:rPr b="0" lang="en" sz="1300"/>
              <a:t>No fancy features or complex navigation at this stage.</a:t>
            </a:r>
            <a:endParaRPr b="0" sz="1300"/>
          </a:p>
          <a:p>
            <a:pPr indent="-323850" lvl="0" marL="457200" rtl="0" algn="l">
              <a:spcBef>
                <a:spcPts val="0"/>
              </a:spcBef>
              <a:spcAft>
                <a:spcPts val="0"/>
              </a:spcAft>
              <a:buClr>
                <a:schemeClr val="dk1"/>
              </a:buClr>
              <a:buSzPts val="1500"/>
              <a:buChar char="●"/>
            </a:pPr>
            <a:r>
              <a:rPr lang="en" sz="1500">
                <a:solidFill>
                  <a:schemeClr val="dk1"/>
                </a:solidFill>
              </a:rPr>
              <a:t>Metrics and Feedback:</a:t>
            </a:r>
            <a:endParaRPr sz="1500">
              <a:solidFill>
                <a:schemeClr val="dk1"/>
              </a:solidFill>
            </a:endParaRPr>
          </a:p>
          <a:p>
            <a:pPr indent="-311150" lvl="1" marL="914400" rtl="0" algn="l">
              <a:spcBef>
                <a:spcPts val="0"/>
              </a:spcBef>
              <a:spcAft>
                <a:spcPts val="0"/>
              </a:spcAft>
              <a:buClr>
                <a:schemeClr val="dk1"/>
              </a:buClr>
              <a:buSzPts val="1300"/>
              <a:buChar char="○"/>
            </a:pPr>
            <a:r>
              <a:rPr b="0" lang="en" sz="1300">
                <a:solidFill>
                  <a:schemeClr val="dk1"/>
                </a:solidFill>
              </a:rPr>
              <a:t>Track basic usage metrics like number of users, resumes uploaded, and job searches conducted.</a:t>
            </a:r>
            <a:endParaRPr b="0" sz="1300">
              <a:solidFill>
                <a:schemeClr val="dk1"/>
              </a:solidFill>
            </a:endParaRPr>
          </a:p>
          <a:p>
            <a:pPr indent="-311150" lvl="1" marL="914400" rtl="0" algn="l">
              <a:spcBef>
                <a:spcPts val="0"/>
              </a:spcBef>
              <a:spcAft>
                <a:spcPts val="0"/>
              </a:spcAft>
              <a:buClr>
                <a:schemeClr val="dk1"/>
              </a:buClr>
              <a:buSzPts val="1300"/>
              <a:buChar char="○"/>
            </a:pPr>
            <a:r>
              <a:rPr b="0" lang="en" sz="1300">
                <a:solidFill>
                  <a:schemeClr val="dk1"/>
                </a:solidFill>
              </a:rPr>
              <a:t>Gather user feedback through surveys or interviews to understand their experience and pain points.</a:t>
            </a:r>
            <a:endParaRPr b="0" sz="13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Key Learnings:</a:t>
            </a:r>
            <a:endParaRPr sz="1500">
              <a:solidFill>
                <a:schemeClr val="dk1"/>
              </a:solidFill>
            </a:endParaRPr>
          </a:p>
          <a:p>
            <a:pPr indent="-311150" lvl="1" marL="914400" rtl="0" algn="l">
              <a:spcBef>
                <a:spcPts val="0"/>
              </a:spcBef>
              <a:spcAft>
                <a:spcPts val="0"/>
              </a:spcAft>
              <a:buClr>
                <a:schemeClr val="dk1"/>
              </a:buClr>
              <a:buSzPts val="1300"/>
              <a:buChar char="○"/>
            </a:pPr>
            <a:r>
              <a:rPr b="0" lang="en" sz="1300">
                <a:solidFill>
                  <a:schemeClr val="dk1"/>
                </a:solidFill>
              </a:rPr>
              <a:t>Validate the core concept of using AI to recommend jobs based on resumes.</a:t>
            </a:r>
            <a:endParaRPr b="0" sz="1300">
              <a:solidFill>
                <a:schemeClr val="dk1"/>
              </a:solidFill>
            </a:endParaRPr>
          </a:p>
          <a:p>
            <a:pPr indent="-311150" lvl="1" marL="914400" rtl="0" algn="l">
              <a:spcBef>
                <a:spcPts val="0"/>
              </a:spcBef>
              <a:spcAft>
                <a:spcPts val="0"/>
              </a:spcAft>
              <a:buClr>
                <a:schemeClr val="dk1"/>
              </a:buClr>
              <a:buSzPts val="1300"/>
              <a:buChar char="○"/>
            </a:pPr>
            <a:r>
              <a:rPr b="0" lang="en" sz="1300">
                <a:solidFill>
                  <a:schemeClr val="dk1"/>
                </a:solidFill>
              </a:rPr>
              <a:t>Identify the most valuable features and functionalities to prioritize in future development.</a:t>
            </a:r>
            <a:endParaRPr b="0" sz="1300">
              <a:solidFill>
                <a:schemeClr val="dk1"/>
              </a:solidFill>
            </a:endParaRPr>
          </a:p>
          <a:p>
            <a:pPr indent="-311150" lvl="1" marL="914400" rtl="0" algn="l">
              <a:spcBef>
                <a:spcPts val="0"/>
              </a:spcBef>
              <a:spcAft>
                <a:spcPts val="0"/>
              </a:spcAft>
              <a:buClr>
                <a:schemeClr val="dk1"/>
              </a:buClr>
              <a:buSzPts val="1300"/>
              <a:buChar char="○"/>
            </a:pPr>
            <a:r>
              <a:rPr b="0" lang="en" sz="1300">
                <a:solidFill>
                  <a:schemeClr val="dk1"/>
                </a:solidFill>
              </a:rPr>
              <a:t>Gain insights into user behavior and preferences to refine the product roadmap.</a:t>
            </a:r>
            <a:endParaRPr b="0" sz="1300"/>
          </a:p>
          <a:p>
            <a:pPr indent="0" lvl="0" marL="0" rtl="0" algn="l">
              <a:spcBef>
                <a:spcPts val="2100"/>
              </a:spcBef>
              <a:spcAft>
                <a:spcPts val="0"/>
              </a:spcAft>
              <a:buNone/>
            </a:pPr>
            <a:r>
              <a:t/>
            </a:r>
            <a:endParaRPr sz="1500"/>
          </a:p>
        </p:txBody>
      </p:sp>
      <p:pic>
        <p:nvPicPr>
          <p:cNvPr id="245" name="Google Shape;245;p27"/>
          <p:cNvPicPr preferRelativeResize="0"/>
          <p:nvPr/>
        </p:nvPicPr>
        <p:blipFill>
          <a:blip r:embed="rId3">
            <a:alphaModFix/>
          </a:blip>
          <a:stretch>
            <a:fillRect/>
          </a:stretch>
        </p:blipFill>
        <p:spPr>
          <a:xfrm>
            <a:off x="0" y="5276850"/>
            <a:ext cx="323850" cy="1581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8"/>
          <p:cNvSpPr txBox="1"/>
          <p:nvPr>
            <p:ph type="title"/>
          </p:nvPr>
        </p:nvSpPr>
        <p:spPr>
          <a:xfrm>
            <a:off x="1401625" y="981950"/>
            <a:ext cx="8284500" cy="763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Market Analysis</a:t>
            </a:r>
            <a:endParaRPr/>
          </a:p>
        </p:txBody>
      </p:sp>
      <p:sp>
        <p:nvSpPr>
          <p:cNvPr id="251" name="Google Shape;251;p28"/>
          <p:cNvSpPr txBox="1"/>
          <p:nvPr>
            <p:ph idx="1" type="body"/>
          </p:nvPr>
        </p:nvSpPr>
        <p:spPr>
          <a:xfrm>
            <a:off x="1356200" y="2085975"/>
            <a:ext cx="8284500" cy="24918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b="0" lang="en" sz="1400">
                <a:solidFill>
                  <a:srgbClr val="212529"/>
                </a:solidFill>
              </a:rPr>
              <a:t>The Online Recruitment Sites industry has boomed since the 2000s as job searches have moved online and the internet has become an indispensable part of daily life. The internet has become the primary medium for communicating and accessing information, the main driving force behind this industry's rise. Job seekers and employers have increasingly turned to online recruitment sites to look for new openings and find new talent pools. Revenue generated from online recruitment sites is expected to grow at a CAGR of 8.3% to $15.7 billion over the five years to 2023. While growth has been fueled by an extremely tight labor market following pandemic disruptions, revenue is forecast to contract 4.6% in 2023.</a:t>
            </a:r>
            <a:r>
              <a:rPr b="0" lang="en" sz="1000">
                <a:solidFill>
                  <a:schemeClr val="dk1"/>
                </a:solidFill>
              </a:rPr>
              <a:t>*</a:t>
            </a:r>
            <a:endParaRPr b="0" sz="2100"/>
          </a:p>
        </p:txBody>
      </p:sp>
      <p:pic>
        <p:nvPicPr>
          <p:cNvPr id="252" name="Google Shape;252;p28"/>
          <p:cNvPicPr preferRelativeResize="0"/>
          <p:nvPr/>
        </p:nvPicPr>
        <p:blipFill>
          <a:blip r:embed="rId3">
            <a:alphaModFix/>
          </a:blip>
          <a:stretch>
            <a:fillRect/>
          </a:stretch>
        </p:blipFill>
        <p:spPr>
          <a:xfrm>
            <a:off x="1401625" y="4577775"/>
            <a:ext cx="2798500" cy="1489575"/>
          </a:xfrm>
          <a:prstGeom prst="rect">
            <a:avLst/>
          </a:prstGeom>
          <a:noFill/>
          <a:ln>
            <a:noFill/>
          </a:ln>
        </p:spPr>
      </p:pic>
      <p:sp>
        <p:nvSpPr>
          <p:cNvPr id="253" name="Google Shape;253;p28"/>
          <p:cNvSpPr/>
          <p:nvPr/>
        </p:nvSpPr>
        <p:spPr>
          <a:xfrm>
            <a:off x="1605425" y="5645500"/>
            <a:ext cx="1157100" cy="192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tic Slab"/>
              <a:ea typeface="Antic Slab"/>
              <a:cs typeface="Antic Slab"/>
              <a:sym typeface="Antic Slab"/>
            </a:endParaRPr>
          </a:p>
        </p:txBody>
      </p:sp>
      <p:pic>
        <p:nvPicPr>
          <p:cNvPr id="254" name="Google Shape;254;p28"/>
          <p:cNvPicPr preferRelativeResize="0"/>
          <p:nvPr/>
        </p:nvPicPr>
        <p:blipFill>
          <a:blip r:embed="rId4">
            <a:alphaModFix/>
          </a:blip>
          <a:stretch>
            <a:fillRect/>
          </a:stretch>
        </p:blipFill>
        <p:spPr>
          <a:xfrm>
            <a:off x="4836625" y="4577775"/>
            <a:ext cx="2798500" cy="1489550"/>
          </a:xfrm>
          <a:prstGeom prst="rect">
            <a:avLst/>
          </a:prstGeom>
          <a:noFill/>
          <a:ln>
            <a:noFill/>
          </a:ln>
        </p:spPr>
      </p:pic>
      <p:sp>
        <p:nvSpPr>
          <p:cNvPr id="255" name="Google Shape;255;p28"/>
          <p:cNvSpPr/>
          <p:nvPr/>
        </p:nvSpPr>
        <p:spPr>
          <a:xfrm>
            <a:off x="5072325" y="5645500"/>
            <a:ext cx="1157100" cy="192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tic Slab"/>
              <a:ea typeface="Antic Slab"/>
              <a:cs typeface="Antic Slab"/>
              <a:sym typeface="Antic Slab"/>
            </a:endParaRPr>
          </a:p>
        </p:txBody>
      </p:sp>
      <p:pic>
        <p:nvPicPr>
          <p:cNvPr id="256" name="Google Shape;256;p28"/>
          <p:cNvPicPr preferRelativeResize="0"/>
          <p:nvPr/>
        </p:nvPicPr>
        <p:blipFill>
          <a:blip r:embed="rId5">
            <a:alphaModFix/>
          </a:blip>
          <a:stretch>
            <a:fillRect/>
          </a:stretch>
        </p:blipFill>
        <p:spPr>
          <a:xfrm>
            <a:off x="8428350" y="4577775"/>
            <a:ext cx="2798500" cy="1489575"/>
          </a:xfrm>
          <a:prstGeom prst="rect">
            <a:avLst/>
          </a:prstGeom>
          <a:noFill/>
          <a:ln>
            <a:noFill/>
          </a:ln>
        </p:spPr>
      </p:pic>
      <p:sp>
        <p:nvSpPr>
          <p:cNvPr id="257" name="Google Shape;257;p28"/>
          <p:cNvSpPr/>
          <p:nvPr/>
        </p:nvSpPr>
        <p:spPr>
          <a:xfrm>
            <a:off x="8635650" y="5645500"/>
            <a:ext cx="1157100" cy="192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tic Slab"/>
              <a:ea typeface="Antic Slab"/>
              <a:cs typeface="Antic Slab"/>
              <a:sym typeface="Antic Slab"/>
            </a:endParaRPr>
          </a:p>
        </p:txBody>
      </p:sp>
      <p:sp>
        <p:nvSpPr>
          <p:cNvPr id="258" name="Google Shape;258;p28"/>
          <p:cNvSpPr txBox="1"/>
          <p:nvPr/>
        </p:nvSpPr>
        <p:spPr>
          <a:xfrm>
            <a:off x="5631025" y="6513300"/>
            <a:ext cx="6437700" cy="10620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800">
                <a:solidFill>
                  <a:schemeClr val="dk2"/>
                </a:solidFill>
                <a:latin typeface="Antic Slab"/>
                <a:ea typeface="Antic Slab"/>
                <a:cs typeface="Antic Slab"/>
                <a:sym typeface="Antic Slab"/>
              </a:rPr>
              <a:t>*https://www.ibisworld.com/united-states/market-research-reports/online-recruitment-sites-industry/#IndustryStatisticsAndTrends</a:t>
            </a:r>
            <a:endParaRPr sz="800">
              <a:solidFill>
                <a:schemeClr val="dk2"/>
              </a:solidFill>
              <a:latin typeface="Antic Slab"/>
              <a:ea typeface="Antic Slab"/>
              <a:cs typeface="Antic Slab"/>
              <a:sym typeface="Antic Slab"/>
            </a:endParaRPr>
          </a:p>
        </p:txBody>
      </p:sp>
      <p:pic>
        <p:nvPicPr>
          <p:cNvPr id="259" name="Google Shape;259;p28"/>
          <p:cNvPicPr preferRelativeResize="0"/>
          <p:nvPr/>
        </p:nvPicPr>
        <p:blipFill>
          <a:blip r:embed="rId6">
            <a:alphaModFix/>
          </a:blip>
          <a:stretch>
            <a:fillRect/>
          </a:stretch>
        </p:blipFill>
        <p:spPr>
          <a:xfrm>
            <a:off x="0" y="5276850"/>
            <a:ext cx="323850" cy="1581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29"/>
          <p:cNvPicPr preferRelativeResize="0"/>
          <p:nvPr/>
        </p:nvPicPr>
        <p:blipFill>
          <a:blip r:embed="rId3">
            <a:alphaModFix/>
          </a:blip>
          <a:stretch>
            <a:fillRect/>
          </a:stretch>
        </p:blipFill>
        <p:spPr>
          <a:xfrm>
            <a:off x="0" y="-24497"/>
            <a:ext cx="12192000" cy="6857997"/>
          </a:xfrm>
          <a:prstGeom prst="rect">
            <a:avLst/>
          </a:prstGeom>
          <a:noFill/>
          <a:ln>
            <a:noFill/>
          </a:ln>
        </p:spPr>
      </p:pic>
      <p:sp>
        <p:nvSpPr>
          <p:cNvPr id="265" name="Google Shape;265;p29"/>
          <p:cNvSpPr txBox="1"/>
          <p:nvPr/>
        </p:nvSpPr>
        <p:spPr>
          <a:xfrm>
            <a:off x="1917688" y="-295750"/>
            <a:ext cx="7493700" cy="203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4000">
              <a:solidFill>
                <a:schemeClr val="dk1"/>
              </a:solidFill>
              <a:latin typeface="Calistoga"/>
              <a:ea typeface="Calistoga"/>
              <a:cs typeface="Calistoga"/>
              <a:sym typeface="Calistoga"/>
            </a:endParaRPr>
          </a:p>
          <a:p>
            <a:pPr indent="0" lvl="0" marL="0" rtl="0" algn="ctr">
              <a:spcBef>
                <a:spcPts val="0"/>
              </a:spcBef>
              <a:spcAft>
                <a:spcPts val="0"/>
              </a:spcAft>
              <a:buNone/>
            </a:pPr>
            <a:r>
              <a:rPr lang="en" sz="4000">
                <a:solidFill>
                  <a:schemeClr val="dk1"/>
                </a:solidFill>
                <a:latin typeface="Calistoga"/>
                <a:ea typeface="Calistoga"/>
                <a:cs typeface="Calistoga"/>
                <a:sym typeface="Calistoga"/>
              </a:rPr>
              <a:t>      Languages and Tools</a:t>
            </a:r>
            <a:endParaRPr sz="4000">
              <a:solidFill>
                <a:schemeClr val="dk1"/>
              </a:solidFill>
              <a:latin typeface="Calistoga"/>
              <a:ea typeface="Calistoga"/>
              <a:cs typeface="Calistoga"/>
              <a:sym typeface="Calistoga"/>
            </a:endParaRPr>
          </a:p>
          <a:p>
            <a:pPr indent="0" lvl="0" marL="0" rtl="0" algn="ctr">
              <a:spcBef>
                <a:spcPts val="0"/>
              </a:spcBef>
              <a:spcAft>
                <a:spcPts val="0"/>
              </a:spcAft>
              <a:buNone/>
            </a:pPr>
            <a:r>
              <a:t/>
            </a:r>
            <a:endParaRPr sz="4000">
              <a:solidFill>
                <a:schemeClr val="dk1"/>
              </a:solidFill>
              <a:latin typeface="Calistoga"/>
              <a:ea typeface="Calistoga"/>
              <a:cs typeface="Calistoga"/>
              <a:sym typeface="Calistoga"/>
            </a:endParaRPr>
          </a:p>
        </p:txBody>
      </p:sp>
      <p:sp>
        <p:nvSpPr>
          <p:cNvPr id="266" name="Google Shape;266;p29"/>
          <p:cNvSpPr/>
          <p:nvPr/>
        </p:nvSpPr>
        <p:spPr>
          <a:xfrm>
            <a:off x="2685713" y="328850"/>
            <a:ext cx="783000" cy="7827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267" name="Google Shape;267;p29"/>
          <p:cNvSpPr/>
          <p:nvPr/>
        </p:nvSpPr>
        <p:spPr>
          <a:xfrm>
            <a:off x="2650298" y="441615"/>
            <a:ext cx="782031" cy="516798"/>
          </a:xfrm>
          <a:prstGeom prst="rect">
            <a:avLst/>
          </a:prstGeom>
        </p:spPr>
        <p:txBody>
          <a:bodyPr>
            <a:prstTxWarp prst="textPlain"/>
          </a:bodyPr>
          <a:lstStyle/>
          <a:p>
            <a:pPr lvl="0" algn="ctr"/>
            <a:r>
              <a:rPr b="1" i="0">
                <a:ln cap="flat" cmpd="sng" w="28575">
                  <a:solidFill>
                    <a:schemeClr val="dk1"/>
                  </a:solidFill>
                  <a:prstDash val="solid"/>
                  <a:round/>
                  <a:headEnd len="sm" w="sm" type="none"/>
                  <a:tailEnd len="sm" w="sm" type="none"/>
                </a:ln>
                <a:noFill/>
                <a:latin typeface="Calistoga"/>
              </a:rPr>
              <a:t>02</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0"/>
          <p:cNvSpPr txBox="1"/>
          <p:nvPr>
            <p:ph idx="1" type="subTitle"/>
          </p:nvPr>
        </p:nvSpPr>
        <p:spPr>
          <a:xfrm>
            <a:off x="556050" y="2560335"/>
            <a:ext cx="3136200" cy="1068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sz="3000"/>
              <a:t>What went well?</a:t>
            </a:r>
            <a:endParaRPr sz="3000"/>
          </a:p>
        </p:txBody>
      </p:sp>
      <p:sp>
        <p:nvSpPr>
          <p:cNvPr id="273" name="Google Shape;273;p30"/>
          <p:cNvSpPr txBox="1"/>
          <p:nvPr>
            <p:ph idx="2" type="subTitle"/>
          </p:nvPr>
        </p:nvSpPr>
        <p:spPr>
          <a:xfrm>
            <a:off x="4527951" y="2560423"/>
            <a:ext cx="3136200" cy="1068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sz="3000"/>
              <a:t>What could be improved?</a:t>
            </a:r>
            <a:endParaRPr sz="3000"/>
          </a:p>
        </p:txBody>
      </p:sp>
      <p:sp>
        <p:nvSpPr>
          <p:cNvPr id="274" name="Google Shape;274;p30"/>
          <p:cNvSpPr txBox="1"/>
          <p:nvPr>
            <p:ph idx="3" type="subTitle"/>
          </p:nvPr>
        </p:nvSpPr>
        <p:spPr>
          <a:xfrm>
            <a:off x="8499950" y="2560425"/>
            <a:ext cx="3462900" cy="1068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sz="3000"/>
              <a:t>What are our </a:t>
            </a:r>
            <a:r>
              <a:rPr lang="en" sz="3000"/>
              <a:t>commitmentment</a:t>
            </a:r>
            <a:endParaRPr sz="3000"/>
          </a:p>
        </p:txBody>
      </p:sp>
      <p:sp>
        <p:nvSpPr>
          <p:cNvPr id="275" name="Google Shape;275;p30"/>
          <p:cNvSpPr txBox="1"/>
          <p:nvPr>
            <p:ph idx="4" type="body"/>
          </p:nvPr>
        </p:nvSpPr>
        <p:spPr>
          <a:xfrm>
            <a:off x="555950" y="3629313"/>
            <a:ext cx="3136200" cy="1759800"/>
          </a:xfrm>
          <a:prstGeom prst="rect">
            <a:avLst/>
          </a:prstGeom>
        </p:spPr>
        <p:txBody>
          <a:bodyPr anchorCtr="0" anchor="t" bIns="121900" lIns="121900" spcFirstLastPara="1" rIns="121900" wrap="square" tIns="121900">
            <a:noAutofit/>
          </a:bodyPr>
          <a:lstStyle/>
          <a:p>
            <a:pPr indent="-336550" lvl="0" marL="457200" rtl="0" algn="ctr">
              <a:spcBef>
                <a:spcPts val="0"/>
              </a:spcBef>
              <a:spcAft>
                <a:spcPts val="0"/>
              </a:spcAft>
              <a:buSzPts val="1700"/>
              <a:buChar char="-"/>
            </a:pPr>
            <a:r>
              <a:rPr lang="en"/>
              <a:t>Switching from whatsapp to slack where it has multiple channels for different teams</a:t>
            </a:r>
            <a:endParaRPr/>
          </a:p>
          <a:p>
            <a:pPr indent="-336550" lvl="0" marL="457200" rtl="0" algn="ctr">
              <a:spcBef>
                <a:spcPts val="0"/>
              </a:spcBef>
              <a:spcAft>
                <a:spcPts val="0"/>
              </a:spcAft>
              <a:buSzPts val="1700"/>
              <a:buChar char="-"/>
            </a:pPr>
            <a:r>
              <a:rPr lang="en"/>
              <a:t>Clarity on the project</a:t>
            </a:r>
            <a:endParaRPr/>
          </a:p>
          <a:p>
            <a:pPr indent="-336550" lvl="0" marL="457200" rtl="0" algn="ctr">
              <a:spcBef>
                <a:spcPts val="0"/>
              </a:spcBef>
              <a:spcAft>
                <a:spcPts val="0"/>
              </a:spcAft>
              <a:buSzPts val="1700"/>
              <a:buChar char="-"/>
            </a:pPr>
            <a:r>
              <a:rPr lang="en"/>
              <a:t>Every team member is </a:t>
            </a:r>
            <a:r>
              <a:rPr lang="en"/>
              <a:t>voluntarily contributing to the same goal</a:t>
            </a:r>
            <a:r>
              <a:rPr lang="en"/>
              <a:t> </a:t>
            </a:r>
            <a:endParaRPr/>
          </a:p>
        </p:txBody>
      </p:sp>
      <p:sp>
        <p:nvSpPr>
          <p:cNvPr id="276" name="Google Shape;276;p30"/>
          <p:cNvSpPr txBox="1"/>
          <p:nvPr>
            <p:ph idx="5" type="body"/>
          </p:nvPr>
        </p:nvSpPr>
        <p:spPr>
          <a:xfrm>
            <a:off x="4527853" y="3837427"/>
            <a:ext cx="3136200" cy="17562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 Improvements on feedback tailoring to specific team members</a:t>
            </a:r>
            <a:endParaRPr/>
          </a:p>
          <a:p>
            <a:pPr indent="0" lvl="0" marL="0" rtl="0" algn="ctr">
              <a:spcBef>
                <a:spcPts val="0"/>
              </a:spcBef>
              <a:spcAft>
                <a:spcPts val="0"/>
              </a:spcAft>
              <a:buNone/>
            </a:pPr>
            <a:r>
              <a:rPr lang="en"/>
              <a:t>- Better compartmentalization of the work to avoid overlap and increase the work productivity </a:t>
            </a:r>
            <a:endParaRPr/>
          </a:p>
        </p:txBody>
      </p:sp>
      <p:sp>
        <p:nvSpPr>
          <p:cNvPr id="277" name="Google Shape;277;p30"/>
          <p:cNvSpPr txBox="1"/>
          <p:nvPr>
            <p:ph idx="6" type="body"/>
          </p:nvPr>
        </p:nvSpPr>
        <p:spPr>
          <a:xfrm>
            <a:off x="8499750" y="3837423"/>
            <a:ext cx="3136200" cy="17598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a:t>
            </a:r>
            <a:r>
              <a:rPr lang="en">
                <a:solidFill>
                  <a:schemeClr val="dk1"/>
                </a:solidFill>
              </a:rPr>
              <a:t> Beginning of every month’s weekly meeting we will evaluate our personal progress </a:t>
            </a:r>
            <a:r>
              <a:rPr lang="en"/>
              <a:t> </a:t>
            </a:r>
            <a:endParaRPr/>
          </a:p>
        </p:txBody>
      </p:sp>
      <p:sp>
        <p:nvSpPr>
          <p:cNvPr id="278" name="Google Shape;278;p30"/>
          <p:cNvSpPr/>
          <p:nvPr/>
        </p:nvSpPr>
        <p:spPr>
          <a:xfrm>
            <a:off x="2715024" y="834800"/>
            <a:ext cx="1420800" cy="14205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279" name="Google Shape;279;p30"/>
          <p:cNvSpPr/>
          <p:nvPr/>
        </p:nvSpPr>
        <p:spPr>
          <a:xfrm>
            <a:off x="2650750" y="1039455"/>
            <a:ext cx="1433481" cy="898890"/>
          </a:xfrm>
          <a:prstGeom prst="rect">
            <a:avLst/>
          </a:prstGeom>
        </p:spPr>
        <p:txBody>
          <a:bodyPr>
            <a:prstTxWarp prst="textPlain"/>
          </a:bodyPr>
          <a:lstStyle/>
          <a:p>
            <a:pPr lvl="0" algn="ctr"/>
            <a:r>
              <a:rPr b="1" i="0">
                <a:ln cap="flat" cmpd="sng" w="28575">
                  <a:solidFill>
                    <a:schemeClr val="dk1"/>
                  </a:solidFill>
                  <a:prstDash val="solid"/>
                  <a:round/>
                  <a:headEnd len="sm" w="sm" type="none"/>
                  <a:tailEnd len="sm" w="sm" type="none"/>
                </a:ln>
                <a:noFill/>
                <a:latin typeface="Calistoga"/>
              </a:rPr>
              <a:t>03</a:t>
            </a:r>
          </a:p>
        </p:txBody>
      </p:sp>
      <p:sp>
        <p:nvSpPr>
          <p:cNvPr id="280" name="Google Shape;280;p30"/>
          <p:cNvSpPr txBox="1"/>
          <p:nvPr>
            <p:ph type="title"/>
          </p:nvPr>
        </p:nvSpPr>
        <p:spPr>
          <a:xfrm>
            <a:off x="1386175" y="1107150"/>
            <a:ext cx="9707400" cy="763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Retrospectives</a:t>
            </a:r>
            <a:endParaRPr/>
          </a:p>
        </p:txBody>
      </p:sp>
      <p:pic>
        <p:nvPicPr>
          <p:cNvPr id="281" name="Google Shape;281;p30"/>
          <p:cNvPicPr preferRelativeResize="0"/>
          <p:nvPr/>
        </p:nvPicPr>
        <p:blipFill>
          <a:blip r:embed="rId3">
            <a:alphaModFix/>
          </a:blip>
          <a:stretch>
            <a:fillRect/>
          </a:stretch>
        </p:blipFill>
        <p:spPr>
          <a:xfrm>
            <a:off x="0" y="5276850"/>
            <a:ext cx="323850" cy="1581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1"/>
          <p:cNvSpPr txBox="1"/>
          <p:nvPr>
            <p:ph type="title"/>
          </p:nvPr>
        </p:nvSpPr>
        <p:spPr>
          <a:xfrm>
            <a:off x="1252725" y="1833738"/>
            <a:ext cx="5322600" cy="13248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sz="4800"/>
              <a:t>What are our commitments</a:t>
            </a:r>
            <a:endParaRPr sz="4800"/>
          </a:p>
        </p:txBody>
      </p:sp>
      <p:sp>
        <p:nvSpPr>
          <p:cNvPr id="287" name="Google Shape;287;p31"/>
          <p:cNvSpPr txBox="1"/>
          <p:nvPr>
            <p:ph idx="1" type="body"/>
          </p:nvPr>
        </p:nvSpPr>
        <p:spPr>
          <a:xfrm>
            <a:off x="1252725" y="3283778"/>
            <a:ext cx="5322600" cy="21096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sz="1700">
                <a:solidFill>
                  <a:schemeClr val="dk1"/>
                </a:solidFill>
              </a:rPr>
              <a:t>-Maintain the positive communication we already have and always refer back to the team agreement otherwise</a:t>
            </a:r>
            <a:endParaRPr sz="1700">
              <a:solidFill>
                <a:schemeClr val="dk1"/>
              </a:solidFill>
            </a:endParaRPr>
          </a:p>
          <a:p>
            <a:pPr indent="0" lvl="0" marL="0" rtl="0" algn="ctr">
              <a:spcBef>
                <a:spcPts val="0"/>
              </a:spcBef>
              <a:spcAft>
                <a:spcPts val="0"/>
              </a:spcAft>
              <a:buNone/>
            </a:pPr>
            <a:r>
              <a:rPr lang="en" sz="1700">
                <a:solidFill>
                  <a:schemeClr val="dk1"/>
                </a:solidFill>
              </a:rPr>
              <a:t>- After every sprint the team will identify areas for improvements and revisit or revise the project if necessary   </a:t>
            </a:r>
            <a:endParaRPr sz="1700">
              <a:solidFill>
                <a:schemeClr val="dk1"/>
              </a:solidFill>
            </a:endParaRPr>
          </a:p>
          <a:p>
            <a:pPr indent="0" lvl="0" marL="0" rtl="0" algn="l">
              <a:spcBef>
                <a:spcPts val="0"/>
              </a:spcBef>
              <a:spcAft>
                <a:spcPts val="0"/>
              </a:spcAft>
              <a:buNone/>
            </a:pPr>
            <a:r>
              <a:t/>
            </a:r>
            <a:endParaRPr/>
          </a:p>
        </p:txBody>
      </p:sp>
      <p:pic>
        <p:nvPicPr>
          <p:cNvPr id="288" name="Google Shape;288;p31"/>
          <p:cNvPicPr preferRelativeResize="0"/>
          <p:nvPr>
            <p:ph idx="2" type="pic"/>
          </p:nvPr>
        </p:nvPicPr>
        <p:blipFill rotWithShape="1">
          <a:blip r:embed="rId3">
            <a:alphaModFix/>
          </a:blip>
          <a:srcRect b="0" l="3086" r="3086" t="0"/>
          <a:stretch/>
        </p:blipFill>
        <p:spPr>
          <a:xfrm flipH="1">
            <a:off x="7333900" y="1440738"/>
            <a:ext cx="3731100" cy="3976500"/>
          </a:xfrm>
          <a:prstGeom prst="rect">
            <a:avLst/>
          </a:prstGeom>
        </p:spPr>
      </p:pic>
      <p:sp>
        <p:nvSpPr>
          <p:cNvPr id="289" name="Google Shape;289;p31"/>
          <p:cNvSpPr txBox="1"/>
          <p:nvPr>
            <p:ph idx="4294967295" type="title"/>
          </p:nvPr>
        </p:nvSpPr>
        <p:spPr>
          <a:xfrm>
            <a:off x="1242300" y="410125"/>
            <a:ext cx="97074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Retrospectives (cont.)</a:t>
            </a:r>
            <a:endParaRPr/>
          </a:p>
        </p:txBody>
      </p:sp>
      <p:pic>
        <p:nvPicPr>
          <p:cNvPr id="290" name="Google Shape;290;p31"/>
          <p:cNvPicPr preferRelativeResize="0"/>
          <p:nvPr/>
        </p:nvPicPr>
        <p:blipFill>
          <a:blip r:embed="rId4">
            <a:alphaModFix/>
          </a:blip>
          <a:stretch>
            <a:fillRect/>
          </a:stretch>
        </p:blipFill>
        <p:spPr>
          <a:xfrm>
            <a:off x="0" y="5276850"/>
            <a:ext cx="323850" cy="1581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2"/>
          <p:cNvSpPr/>
          <p:nvPr/>
        </p:nvSpPr>
        <p:spPr>
          <a:xfrm>
            <a:off x="7736400" y="2572475"/>
            <a:ext cx="940800" cy="9408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296" name="Google Shape;296;p32"/>
          <p:cNvSpPr/>
          <p:nvPr/>
        </p:nvSpPr>
        <p:spPr>
          <a:xfrm>
            <a:off x="5374200" y="2572475"/>
            <a:ext cx="940800" cy="9408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297" name="Google Shape;297;p32"/>
          <p:cNvSpPr/>
          <p:nvPr/>
        </p:nvSpPr>
        <p:spPr>
          <a:xfrm>
            <a:off x="3012000" y="2572475"/>
            <a:ext cx="940800" cy="9408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298" name="Google Shape;298;p32"/>
          <p:cNvSpPr/>
          <p:nvPr/>
        </p:nvSpPr>
        <p:spPr>
          <a:xfrm>
            <a:off x="573600" y="2572475"/>
            <a:ext cx="940800" cy="9408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latin typeface="Antic Slab"/>
              <a:ea typeface="Antic Slab"/>
              <a:cs typeface="Antic Slab"/>
              <a:sym typeface="Antic Slab"/>
            </a:endParaRPr>
          </a:p>
        </p:txBody>
      </p:sp>
      <p:sp>
        <p:nvSpPr>
          <p:cNvPr id="299" name="Google Shape;299;p32"/>
          <p:cNvSpPr txBox="1"/>
          <p:nvPr>
            <p:ph type="title"/>
          </p:nvPr>
        </p:nvSpPr>
        <p:spPr>
          <a:xfrm>
            <a:off x="2308150" y="421100"/>
            <a:ext cx="9468300" cy="9918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Project Timeline</a:t>
            </a:r>
            <a:endParaRPr/>
          </a:p>
        </p:txBody>
      </p:sp>
      <p:sp>
        <p:nvSpPr>
          <p:cNvPr id="300" name="Google Shape;300;p32"/>
          <p:cNvSpPr txBox="1"/>
          <p:nvPr>
            <p:ph idx="4294967295" type="body"/>
          </p:nvPr>
        </p:nvSpPr>
        <p:spPr>
          <a:xfrm>
            <a:off x="2737375" y="3836100"/>
            <a:ext cx="1997700" cy="16560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Mar 13, 2024</a:t>
            </a:r>
            <a:endParaRPr/>
          </a:p>
        </p:txBody>
      </p:sp>
      <p:sp>
        <p:nvSpPr>
          <p:cNvPr id="301" name="Google Shape;301;p32"/>
          <p:cNvSpPr txBox="1"/>
          <p:nvPr>
            <p:ph idx="4294967295" type="body"/>
          </p:nvPr>
        </p:nvSpPr>
        <p:spPr>
          <a:xfrm>
            <a:off x="5097150" y="3836100"/>
            <a:ext cx="1997700" cy="16560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April 10, 2024</a:t>
            </a:r>
            <a:r>
              <a:rPr lang="en"/>
              <a:t>.</a:t>
            </a:r>
            <a:endParaRPr/>
          </a:p>
        </p:txBody>
      </p:sp>
      <p:sp>
        <p:nvSpPr>
          <p:cNvPr id="302" name="Google Shape;302;p32"/>
          <p:cNvSpPr txBox="1"/>
          <p:nvPr>
            <p:ph idx="4294967295" type="subTitle"/>
          </p:nvPr>
        </p:nvSpPr>
        <p:spPr>
          <a:xfrm>
            <a:off x="5097153" y="2913475"/>
            <a:ext cx="1997700" cy="606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Deliverable 3</a:t>
            </a:r>
            <a:endParaRPr/>
          </a:p>
        </p:txBody>
      </p:sp>
      <p:sp>
        <p:nvSpPr>
          <p:cNvPr id="303" name="Google Shape;303;p32"/>
          <p:cNvSpPr txBox="1"/>
          <p:nvPr>
            <p:ph idx="4294967295" type="body"/>
          </p:nvPr>
        </p:nvSpPr>
        <p:spPr>
          <a:xfrm>
            <a:off x="7456925" y="3836100"/>
            <a:ext cx="1997700" cy="16560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May 8, 2024</a:t>
            </a:r>
            <a:endParaRPr/>
          </a:p>
        </p:txBody>
      </p:sp>
      <p:sp>
        <p:nvSpPr>
          <p:cNvPr id="304" name="Google Shape;304;p32"/>
          <p:cNvSpPr txBox="1"/>
          <p:nvPr>
            <p:ph idx="4294967295" type="body"/>
          </p:nvPr>
        </p:nvSpPr>
        <p:spPr>
          <a:xfrm>
            <a:off x="377600" y="3836100"/>
            <a:ext cx="1997700" cy="16560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Feb 14, 2024</a:t>
            </a:r>
            <a:endParaRPr/>
          </a:p>
        </p:txBody>
      </p:sp>
      <p:cxnSp>
        <p:nvCxnSpPr>
          <p:cNvPr id="305" name="Google Shape;305;p32"/>
          <p:cNvCxnSpPr/>
          <p:nvPr/>
        </p:nvCxnSpPr>
        <p:spPr>
          <a:xfrm rot="10800000">
            <a:off x="459850" y="3597875"/>
            <a:ext cx="11196300" cy="0"/>
          </a:xfrm>
          <a:prstGeom prst="straightConnector1">
            <a:avLst/>
          </a:prstGeom>
          <a:noFill/>
          <a:ln cap="rnd" cmpd="sng" w="19050">
            <a:solidFill>
              <a:schemeClr val="dk1"/>
            </a:solidFill>
            <a:prstDash val="solid"/>
            <a:round/>
            <a:headEnd len="med" w="med" type="none"/>
            <a:tailEnd len="med" w="med" type="none"/>
          </a:ln>
        </p:spPr>
      </p:cxnSp>
      <p:cxnSp>
        <p:nvCxnSpPr>
          <p:cNvPr id="306" name="Google Shape;306;p32"/>
          <p:cNvCxnSpPr/>
          <p:nvPr/>
        </p:nvCxnSpPr>
        <p:spPr>
          <a:xfrm rot="10800000">
            <a:off x="1324550" y="3375275"/>
            <a:ext cx="0" cy="445200"/>
          </a:xfrm>
          <a:prstGeom prst="straightConnector1">
            <a:avLst/>
          </a:prstGeom>
          <a:noFill/>
          <a:ln cap="rnd" cmpd="sng" w="19050">
            <a:solidFill>
              <a:schemeClr val="dk1"/>
            </a:solidFill>
            <a:prstDash val="solid"/>
            <a:round/>
            <a:headEnd len="med" w="med" type="none"/>
            <a:tailEnd len="med" w="med" type="none"/>
          </a:ln>
        </p:spPr>
      </p:cxnSp>
      <p:cxnSp>
        <p:nvCxnSpPr>
          <p:cNvPr id="307" name="Google Shape;307;p32"/>
          <p:cNvCxnSpPr/>
          <p:nvPr/>
        </p:nvCxnSpPr>
        <p:spPr>
          <a:xfrm rot="10800000">
            <a:off x="3697300" y="3375275"/>
            <a:ext cx="0" cy="445200"/>
          </a:xfrm>
          <a:prstGeom prst="straightConnector1">
            <a:avLst/>
          </a:prstGeom>
          <a:noFill/>
          <a:ln cap="rnd" cmpd="sng" w="19050">
            <a:solidFill>
              <a:schemeClr val="dk1"/>
            </a:solidFill>
            <a:prstDash val="solid"/>
            <a:round/>
            <a:headEnd len="med" w="med" type="none"/>
            <a:tailEnd len="med" w="med" type="none"/>
          </a:ln>
        </p:spPr>
      </p:cxnSp>
      <p:cxnSp>
        <p:nvCxnSpPr>
          <p:cNvPr id="308" name="Google Shape;308;p32"/>
          <p:cNvCxnSpPr/>
          <p:nvPr/>
        </p:nvCxnSpPr>
        <p:spPr>
          <a:xfrm rot="10800000">
            <a:off x="6070050" y="3375275"/>
            <a:ext cx="0" cy="445200"/>
          </a:xfrm>
          <a:prstGeom prst="straightConnector1">
            <a:avLst/>
          </a:prstGeom>
          <a:noFill/>
          <a:ln cap="rnd" cmpd="sng" w="19050">
            <a:solidFill>
              <a:schemeClr val="dk1"/>
            </a:solidFill>
            <a:prstDash val="solid"/>
            <a:round/>
            <a:headEnd len="med" w="med" type="none"/>
            <a:tailEnd len="med" w="med" type="none"/>
          </a:ln>
        </p:spPr>
      </p:cxnSp>
      <p:cxnSp>
        <p:nvCxnSpPr>
          <p:cNvPr id="309" name="Google Shape;309;p32"/>
          <p:cNvCxnSpPr/>
          <p:nvPr/>
        </p:nvCxnSpPr>
        <p:spPr>
          <a:xfrm rot="10800000">
            <a:off x="8442800" y="3375275"/>
            <a:ext cx="0" cy="445200"/>
          </a:xfrm>
          <a:prstGeom prst="straightConnector1">
            <a:avLst/>
          </a:prstGeom>
          <a:noFill/>
          <a:ln cap="rnd" cmpd="sng" w="19050">
            <a:solidFill>
              <a:schemeClr val="dk1"/>
            </a:solidFill>
            <a:prstDash val="solid"/>
            <a:round/>
            <a:headEnd len="med" w="med" type="none"/>
            <a:tailEnd len="med" w="med" type="none"/>
          </a:ln>
        </p:spPr>
      </p:cxnSp>
      <p:sp>
        <p:nvSpPr>
          <p:cNvPr id="310" name="Google Shape;310;p32"/>
          <p:cNvSpPr/>
          <p:nvPr/>
        </p:nvSpPr>
        <p:spPr>
          <a:xfrm>
            <a:off x="736187" y="206750"/>
            <a:ext cx="1420800" cy="14205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311" name="Google Shape;311;p32"/>
          <p:cNvSpPr/>
          <p:nvPr/>
        </p:nvSpPr>
        <p:spPr>
          <a:xfrm>
            <a:off x="671912" y="411405"/>
            <a:ext cx="1543476" cy="898890"/>
          </a:xfrm>
          <a:prstGeom prst="rect">
            <a:avLst/>
          </a:prstGeom>
        </p:spPr>
        <p:txBody>
          <a:bodyPr>
            <a:prstTxWarp prst="textPlain"/>
          </a:bodyPr>
          <a:lstStyle/>
          <a:p>
            <a:pPr lvl="0" algn="ctr"/>
            <a:r>
              <a:rPr b="1" i="0">
                <a:ln cap="flat" cmpd="sng" w="28575">
                  <a:solidFill>
                    <a:schemeClr val="dk1"/>
                  </a:solidFill>
                  <a:prstDash val="solid"/>
                  <a:round/>
                  <a:headEnd len="sm" w="sm" type="none"/>
                  <a:tailEnd len="sm" w="sm" type="none"/>
                </a:ln>
                <a:noFill/>
                <a:latin typeface="Calistoga"/>
              </a:rPr>
              <a:t>04</a:t>
            </a:r>
          </a:p>
        </p:txBody>
      </p:sp>
      <p:sp>
        <p:nvSpPr>
          <p:cNvPr id="312" name="Google Shape;312;p32"/>
          <p:cNvSpPr txBox="1"/>
          <p:nvPr/>
        </p:nvSpPr>
        <p:spPr>
          <a:xfrm>
            <a:off x="476900" y="2978425"/>
            <a:ext cx="15435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2"/>
                </a:solidFill>
                <a:latin typeface="Antic Slab"/>
                <a:ea typeface="Antic Slab"/>
                <a:cs typeface="Antic Slab"/>
                <a:sym typeface="Antic Slab"/>
              </a:rPr>
              <a:t>Deliverable 1</a:t>
            </a:r>
            <a:endParaRPr b="1" sz="1900">
              <a:solidFill>
                <a:schemeClr val="dk2"/>
              </a:solidFill>
              <a:latin typeface="Antic Slab"/>
              <a:ea typeface="Antic Slab"/>
              <a:cs typeface="Antic Slab"/>
              <a:sym typeface="Antic Slab"/>
            </a:endParaRPr>
          </a:p>
        </p:txBody>
      </p:sp>
      <p:sp>
        <p:nvSpPr>
          <p:cNvPr id="313" name="Google Shape;313;p32"/>
          <p:cNvSpPr txBox="1"/>
          <p:nvPr/>
        </p:nvSpPr>
        <p:spPr>
          <a:xfrm>
            <a:off x="2635900" y="2978425"/>
            <a:ext cx="21228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2"/>
                </a:solidFill>
                <a:latin typeface="Antic Slab"/>
                <a:ea typeface="Antic Slab"/>
                <a:cs typeface="Antic Slab"/>
                <a:sym typeface="Antic Slab"/>
              </a:rPr>
              <a:t>Deliverable 2</a:t>
            </a:r>
            <a:endParaRPr b="1" sz="1900">
              <a:solidFill>
                <a:schemeClr val="dk2"/>
              </a:solidFill>
              <a:latin typeface="Antic Slab"/>
              <a:ea typeface="Antic Slab"/>
              <a:cs typeface="Antic Slab"/>
              <a:sym typeface="Antic Slab"/>
            </a:endParaRPr>
          </a:p>
        </p:txBody>
      </p:sp>
      <p:sp>
        <p:nvSpPr>
          <p:cNvPr id="314" name="Google Shape;314;p32"/>
          <p:cNvSpPr txBox="1"/>
          <p:nvPr/>
        </p:nvSpPr>
        <p:spPr>
          <a:xfrm>
            <a:off x="7597500" y="2944275"/>
            <a:ext cx="2219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2"/>
                </a:solidFill>
                <a:latin typeface="Antic Slab"/>
                <a:ea typeface="Antic Slab"/>
                <a:cs typeface="Antic Slab"/>
                <a:sym typeface="Antic Slab"/>
              </a:rPr>
              <a:t>Deliverable 4</a:t>
            </a:r>
            <a:endParaRPr b="1" sz="1900">
              <a:solidFill>
                <a:schemeClr val="dk2"/>
              </a:solidFill>
              <a:latin typeface="Antic Slab"/>
              <a:ea typeface="Antic Slab"/>
              <a:cs typeface="Antic Slab"/>
              <a:sym typeface="Antic Slab"/>
            </a:endParaRPr>
          </a:p>
        </p:txBody>
      </p:sp>
      <p:pic>
        <p:nvPicPr>
          <p:cNvPr id="315" name="Google Shape;315;p32"/>
          <p:cNvPicPr preferRelativeResize="0"/>
          <p:nvPr/>
        </p:nvPicPr>
        <p:blipFill>
          <a:blip r:embed="rId3">
            <a:alphaModFix/>
          </a:blip>
          <a:stretch>
            <a:fillRect/>
          </a:stretch>
        </p:blipFill>
        <p:spPr>
          <a:xfrm>
            <a:off x="0" y="5276850"/>
            <a:ext cx="323850" cy="1581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3"/>
          <p:cNvSpPr/>
          <p:nvPr/>
        </p:nvSpPr>
        <p:spPr>
          <a:xfrm>
            <a:off x="1653825" y="299088"/>
            <a:ext cx="1262400" cy="12624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321" name="Google Shape;321;p33"/>
          <p:cNvSpPr txBox="1"/>
          <p:nvPr>
            <p:ph idx="4294967295" type="title"/>
          </p:nvPr>
        </p:nvSpPr>
        <p:spPr>
          <a:xfrm>
            <a:off x="1501375" y="415850"/>
            <a:ext cx="97074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    Sprint 1 Burndown Charts and Completed Tasks</a:t>
            </a:r>
            <a:endParaRPr/>
          </a:p>
        </p:txBody>
      </p:sp>
      <p:sp>
        <p:nvSpPr>
          <p:cNvPr id="322" name="Google Shape;322;p33"/>
          <p:cNvSpPr txBox="1"/>
          <p:nvPr>
            <p:ph idx="4294967295" type="body"/>
          </p:nvPr>
        </p:nvSpPr>
        <p:spPr>
          <a:xfrm>
            <a:off x="5562924" y="5353725"/>
            <a:ext cx="1584300" cy="496200"/>
          </a:xfrm>
          <a:prstGeom prst="rect">
            <a:avLst/>
          </a:prstGeom>
        </p:spPr>
        <p:txBody>
          <a:bodyPr anchorCtr="0" anchor="ctr" bIns="121900" lIns="121900" spcFirstLastPara="1" rIns="121900" wrap="square" tIns="121900">
            <a:noAutofit/>
          </a:bodyPr>
          <a:lstStyle/>
          <a:p>
            <a:pPr indent="0" lvl="0" marL="0" rtl="0" algn="l">
              <a:lnSpc>
                <a:spcPct val="100000"/>
              </a:lnSpc>
              <a:spcBef>
                <a:spcPts val="0"/>
              </a:spcBef>
              <a:spcAft>
                <a:spcPts val="2100"/>
              </a:spcAft>
              <a:buNone/>
            </a:pPr>
            <a:r>
              <a:t/>
            </a:r>
            <a:endParaRPr sz="1000"/>
          </a:p>
        </p:txBody>
      </p:sp>
      <p:sp>
        <p:nvSpPr>
          <p:cNvPr id="323" name="Google Shape;323;p33"/>
          <p:cNvSpPr txBox="1"/>
          <p:nvPr>
            <p:ph idx="4294967295" type="body"/>
          </p:nvPr>
        </p:nvSpPr>
        <p:spPr>
          <a:xfrm>
            <a:off x="7147080" y="5353725"/>
            <a:ext cx="1584300" cy="496200"/>
          </a:xfrm>
          <a:prstGeom prst="rect">
            <a:avLst/>
          </a:prstGeom>
        </p:spPr>
        <p:txBody>
          <a:bodyPr anchorCtr="0" anchor="ctr" bIns="121900" lIns="121900" spcFirstLastPara="1" rIns="121900" wrap="square" tIns="121900">
            <a:noAutofit/>
          </a:bodyPr>
          <a:lstStyle/>
          <a:p>
            <a:pPr indent="0" lvl="0" marL="0" rtl="0" algn="l">
              <a:lnSpc>
                <a:spcPct val="100000"/>
              </a:lnSpc>
              <a:spcBef>
                <a:spcPts val="0"/>
              </a:spcBef>
              <a:spcAft>
                <a:spcPts val="2100"/>
              </a:spcAft>
              <a:buNone/>
            </a:pPr>
            <a:r>
              <a:t/>
            </a:r>
            <a:endParaRPr sz="1000"/>
          </a:p>
        </p:txBody>
      </p:sp>
      <p:sp>
        <p:nvSpPr>
          <p:cNvPr id="324" name="Google Shape;324;p33"/>
          <p:cNvSpPr txBox="1"/>
          <p:nvPr>
            <p:ph idx="4294967295" type="body"/>
          </p:nvPr>
        </p:nvSpPr>
        <p:spPr>
          <a:xfrm>
            <a:off x="8752885" y="5353725"/>
            <a:ext cx="1584300" cy="496200"/>
          </a:xfrm>
          <a:prstGeom prst="rect">
            <a:avLst/>
          </a:prstGeom>
        </p:spPr>
        <p:txBody>
          <a:bodyPr anchorCtr="0" anchor="ctr" bIns="121900" lIns="121900" spcFirstLastPara="1" rIns="121900" wrap="square" tIns="121900">
            <a:noAutofit/>
          </a:bodyPr>
          <a:lstStyle/>
          <a:p>
            <a:pPr indent="0" lvl="0" marL="0" rtl="0" algn="l">
              <a:lnSpc>
                <a:spcPct val="100000"/>
              </a:lnSpc>
              <a:spcBef>
                <a:spcPts val="0"/>
              </a:spcBef>
              <a:spcAft>
                <a:spcPts val="2100"/>
              </a:spcAft>
              <a:buNone/>
            </a:pPr>
            <a:r>
              <a:rPr lang="en" sz="1000"/>
              <a:t>.</a:t>
            </a:r>
            <a:endParaRPr sz="1000"/>
          </a:p>
        </p:txBody>
      </p:sp>
      <p:pic>
        <p:nvPicPr>
          <p:cNvPr id="325" name="Google Shape;325;p33"/>
          <p:cNvPicPr preferRelativeResize="0"/>
          <p:nvPr/>
        </p:nvPicPr>
        <p:blipFill>
          <a:blip r:embed="rId3">
            <a:alphaModFix/>
          </a:blip>
          <a:stretch>
            <a:fillRect/>
          </a:stretch>
        </p:blipFill>
        <p:spPr>
          <a:xfrm>
            <a:off x="0" y="5276850"/>
            <a:ext cx="323850" cy="1581150"/>
          </a:xfrm>
          <a:prstGeom prst="rect">
            <a:avLst/>
          </a:prstGeom>
          <a:noFill/>
          <a:ln>
            <a:noFill/>
          </a:ln>
        </p:spPr>
      </p:pic>
      <p:pic>
        <p:nvPicPr>
          <p:cNvPr id="326" name="Google Shape;326;p33"/>
          <p:cNvPicPr preferRelativeResize="0"/>
          <p:nvPr/>
        </p:nvPicPr>
        <p:blipFill>
          <a:blip r:embed="rId4">
            <a:alphaModFix/>
          </a:blip>
          <a:stretch>
            <a:fillRect/>
          </a:stretch>
        </p:blipFill>
        <p:spPr>
          <a:xfrm>
            <a:off x="1228675" y="1980350"/>
            <a:ext cx="10408426" cy="4447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4"/>
          <p:cNvSpPr/>
          <p:nvPr/>
        </p:nvSpPr>
        <p:spPr>
          <a:xfrm>
            <a:off x="497850" y="151050"/>
            <a:ext cx="1262400" cy="12624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cxnSp>
        <p:nvCxnSpPr>
          <p:cNvPr id="332" name="Google Shape;332;p34"/>
          <p:cNvCxnSpPr/>
          <p:nvPr/>
        </p:nvCxnSpPr>
        <p:spPr>
          <a:xfrm rot="10800000">
            <a:off x="497850" y="516525"/>
            <a:ext cx="11196300" cy="0"/>
          </a:xfrm>
          <a:prstGeom prst="straightConnector1">
            <a:avLst/>
          </a:prstGeom>
          <a:noFill/>
          <a:ln cap="rnd" cmpd="sng" w="19050">
            <a:solidFill>
              <a:schemeClr val="dk1"/>
            </a:solidFill>
            <a:prstDash val="solid"/>
            <a:round/>
            <a:headEnd len="med" w="med" type="none"/>
            <a:tailEnd len="med" w="med" type="none"/>
          </a:ln>
        </p:spPr>
      </p:cxnSp>
      <p:cxnSp>
        <p:nvCxnSpPr>
          <p:cNvPr id="333" name="Google Shape;333;p34"/>
          <p:cNvCxnSpPr/>
          <p:nvPr/>
        </p:nvCxnSpPr>
        <p:spPr>
          <a:xfrm rot="10800000">
            <a:off x="497850" y="6307725"/>
            <a:ext cx="11196300" cy="0"/>
          </a:xfrm>
          <a:prstGeom prst="straightConnector1">
            <a:avLst/>
          </a:prstGeom>
          <a:noFill/>
          <a:ln cap="rnd" cmpd="sng" w="19050">
            <a:solidFill>
              <a:schemeClr val="dk1"/>
            </a:solidFill>
            <a:prstDash val="solid"/>
            <a:round/>
            <a:headEnd len="med" w="med" type="none"/>
            <a:tailEnd len="med" w="med" type="none"/>
          </a:ln>
        </p:spPr>
      </p:cxnSp>
      <p:sp>
        <p:nvSpPr>
          <p:cNvPr id="334" name="Google Shape;334;p34"/>
          <p:cNvSpPr txBox="1"/>
          <p:nvPr>
            <p:ph idx="4294967295" type="title"/>
          </p:nvPr>
        </p:nvSpPr>
        <p:spPr>
          <a:xfrm>
            <a:off x="842950" y="615138"/>
            <a:ext cx="4863300" cy="923100"/>
          </a:xfrm>
          <a:prstGeom prst="rect">
            <a:avLst/>
          </a:prstGeom>
        </p:spPr>
        <p:txBody>
          <a:bodyPr anchorCtr="0" anchor="ctr" bIns="121900" lIns="121900" spcFirstLastPara="1" rIns="121900" wrap="square" tIns="121900">
            <a:noAutofit/>
          </a:bodyPr>
          <a:lstStyle/>
          <a:p>
            <a:pPr indent="0" lvl="0" marL="0" rtl="0" algn="l">
              <a:lnSpc>
                <a:spcPct val="80000"/>
              </a:lnSpc>
              <a:spcBef>
                <a:spcPts val="0"/>
              </a:spcBef>
              <a:spcAft>
                <a:spcPts val="0"/>
              </a:spcAft>
              <a:buNone/>
            </a:pPr>
            <a:r>
              <a:rPr lang="en"/>
              <a:t>    </a:t>
            </a:r>
            <a:r>
              <a:rPr lang="en"/>
              <a:t>Teamwork</a:t>
            </a:r>
            <a:r>
              <a:rPr lang="en"/>
              <a:t> agreement </a:t>
            </a:r>
            <a:endParaRPr/>
          </a:p>
        </p:txBody>
      </p:sp>
      <p:pic>
        <p:nvPicPr>
          <p:cNvPr id="335" name="Google Shape;335;p34"/>
          <p:cNvPicPr preferRelativeResize="0"/>
          <p:nvPr/>
        </p:nvPicPr>
        <p:blipFill>
          <a:blip r:embed="rId3">
            <a:alphaModFix/>
          </a:blip>
          <a:stretch>
            <a:fillRect/>
          </a:stretch>
        </p:blipFill>
        <p:spPr>
          <a:xfrm>
            <a:off x="1214163" y="1737126"/>
            <a:ext cx="9763676" cy="4371724"/>
          </a:xfrm>
          <a:prstGeom prst="rect">
            <a:avLst/>
          </a:prstGeom>
          <a:noFill/>
          <a:ln>
            <a:noFill/>
          </a:ln>
        </p:spPr>
      </p:pic>
      <p:pic>
        <p:nvPicPr>
          <p:cNvPr id="336" name="Google Shape;336;p34"/>
          <p:cNvPicPr preferRelativeResize="0"/>
          <p:nvPr/>
        </p:nvPicPr>
        <p:blipFill>
          <a:blip r:embed="rId4">
            <a:alphaModFix/>
          </a:blip>
          <a:stretch>
            <a:fillRect/>
          </a:stretch>
        </p:blipFill>
        <p:spPr>
          <a:xfrm>
            <a:off x="0" y="5276850"/>
            <a:ext cx="323850" cy="1581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5"/>
          <p:cNvSpPr/>
          <p:nvPr/>
        </p:nvSpPr>
        <p:spPr>
          <a:xfrm>
            <a:off x="1059150" y="1585350"/>
            <a:ext cx="1262400" cy="12624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342" name="Google Shape;342;p35"/>
          <p:cNvSpPr txBox="1"/>
          <p:nvPr>
            <p:ph type="title"/>
          </p:nvPr>
        </p:nvSpPr>
        <p:spPr>
          <a:xfrm>
            <a:off x="1373000" y="1885163"/>
            <a:ext cx="5581500" cy="896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sz="6000"/>
              <a:t>Thank you!</a:t>
            </a:r>
            <a:endParaRPr sz="6000"/>
          </a:p>
        </p:txBody>
      </p:sp>
      <p:sp>
        <p:nvSpPr>
          <p:cNvPr id="343" name="Google Shape;343;p35"/>
          <p:cNvSpPr txBox="1"/>
          <p:nvPr>
            <p:ph idx="1" type="body"/>
          </p:nvPr>
        </p:nvSpPr>
        <p:spPr>
          <a:xfrm>
            <a:off x="1373100" y="2943188"/>
            <a:ext cx="5581500" cy="19848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b="1" lang="en"/>
              <a:t>Do you have any questions?</a:t>
            </a:r>
            <a:endParaRPr b="1"/>
          </a:p>
          <a:p>
            <a:pPr indent="0" lvl="0" marL="0" rtl="0" algn="l">
              <a:spcBef>
                <a:spcPts val="0"/>
              </a:spcBef>
              <a:spcAft>
                <a:spcPts val="0"/>
              </a:spcAft>
              <a:buNone/>
            </a:pPr>
            <a:r>
              <a:t/>
            </a:r>
            <a:endParaRPr sz="1000"/>
          </a:p>
          <a:p>
            <a:pPr indent="0" lvl="0" marL="0" rtl="0" algn="l">
              <a:spcBef>
                <a:spcPts val="0"/>
              </a:spcBef>
              <a:spcAft>
                <a:spcPts val="0"/>
              </a:spcAft>
              <a:buNone/>
            </a:pPr>
            <a:r>
              <a:t/>
            </a:r>
            <a:endParaRPr/>
          </a:p>
        </p:txBody>
      </p:sp>
      <p:pic>
        <p:nvPicPr>
          <p:cNvPr id="344" name="Google Shape;344;p35"/>
          <p:cNvPicPr preferRelativeResize="0"/>
          <p:nvPr/>
        </p:nvPicPr>
        <p:blipFill>
          <a:blip r:embed="rId3">
            <a:alphaModFix/>
          </a:blip>
          <a:stretch>
            <a:fillRect/>
          </a:stretch>
        </p:blipFill>
        <p:spPr>
          <a:xfrm>
            <a:off x="0" y="5276850"/>
            <a:ext cx="323850" cy="1581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8"/>
          <p:cNvSpPr/>
          <p:nvPr/>
        </p:nvSpPr>
        <p:spPr>
          <a:xfrm>
            <a:off x="6344850" y="3814938"/>
            <a:ext cx="1262400" cy="12624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128" name="Google Shape;128;p18"/>
          <p:cNvSpPr/>
          <p:nvPr/>
        </p:nvSpPr>
        <p:spPr>
          <a:xfrm>
            <a:off x="6344850" y="1833738"/>
            <a:ext cx="1262400" cy="12624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129" name="Google Shape;129;p18"/>
          <p:cNvSpPr/>
          <p:nvPr/>
        </p:nvSpPr>
        <p:spPr>
          <a:xfrm>
            <a:off x="2157700" y="3814938"/>
            <a:ext cx="1262400" cy="12624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130" name="Google Shape;130;p18"/>
          <p:cNvSpPr/>
          <p:nvPr/>
        </p:nvSpPr>
        <p:spPr>
          <a:xfrm>
            <a:off x="2157700" y="1833738"/>
            <a:ext cx="1262400" cy="12624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131" name="Google Shape;131;p18"/>
          <p:cNvSpPr txBox="1"/>
          <p:nvPr>
            <p:ph type="title"/>
          </p:nvPr>
        </p:nvSpPr>
        <p:spPr>
          <a:xfrm>
            <a:off x="490775" y="751875"/>
            <a:ext cx="11210400" cy="763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Table of Contents.</a:t>
            </a:r>
            <a:endParaRPr/>
          </a:p>
        </p:txBody>
      </p:sp>
      <p:sp>
        <p:nvSpPr>
          <p:cNvPr id="132" name="Google Shape;132;p18"/>
          <p:cNvSpPr txBox="1"/>
          <p:nvPr>
            <p:ph idx="4" type="title"/>
          </p:nvPr>
        </p:nvSpPr>
        <p:spPr>
          <a:xfrm>
            <a:off x="2993825" y="2046600"/>
            <a:ext cx="3294600" cy="763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Problem statement</a:t>
            </a:r>
            <a:endParaRPr/>
          </a:p>
        </p:txBody>
      </p:sp>
      <p:sp>
        <p:nvSpPr>
          <p:cNvPr id="133" name="Google Shape;133;p18"/>
          <p:cNvSpPr txBox="1"/>
          <p:nvPr>
            <p:ph idx="5" type="title"/>
          </p:nvPr>
        </p:nvSpPr>
        <p:spPr>
          <a:xfrm>
            <a:off x="7332750" y="2046600"/>
            <a:ext cx="3294600" cy="695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Project Description</a:t>
            </a:r>
            <a:endParaRPr/>
          </a:p>
          <a:p>
            <a:pPr indent="0" lvl="0" marL="0" rtl="0" algn="l">
              <a:spcBef>
                <a:spcPts val="0"/>
              </a:spcBef>
              <a:spcAft>
                <a:spcPts val="0"/>
              </a:spcAft>
              <a:buNone/>
            </a:pPr>
            <a:r>
              <a:t/>
            </a:r>
            <a:endParaRPr/>
          </a:p>
        </p:txBody>
      </p:sp>
      <p:sp>
        <p:nvSpPr>
          <p:cNvPr id="134" name="Google Shape;134;p18"/>
          <p:cNvSpPr txBox="1"/>
          <p:nvPr>
            <p:ph idx="6" type="title"/>
          </p:nvPr>
        </p:nvSpPr>
        <p:spPr>
          <a:xfrm>
            <a:off x="7332725" y="4065159"/>
            <a:ext cx="3294600" cy="695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Clr>
                <a:schemeClr val="dk1"/>
              </a:buClr>
              <a:buSzPts val="1100"/>
              <a:buFont typeface="Arial"/>
              <a:buNone/>
            </a:pPr>
            <a:r>
              <a:rPr lang="en"/>
              <a:t>Schedule &amp;  </a:t>
            </a:r>
            <a:r>
              <a:rPr lang="en"/>
              <a:t>sprint</a:t>
            </a:r>
            <a:r>
              <a:rPr lang="en"/>
              <a:t> burndown chart </a:t>
            </a:r>
            <a:endParaRPr/>
          </a:p>
        </p:txBody>
      </p:sp>
      <p:sp>
        <p:nvSpPr>
          <p:cNvPr id="135" name="Google Shape;135;p18"/>
          <p:cNvSpPr txBox="1"/>
          <p:nvPr>
            <p:ph idx="8" type="title"/>
          </p:nvPr>
        </p:nvSpPr>
        <p:spPr>
          <a:xfrm>
            <a:off x="2993825" y="4065075"/>
            <a:ext cx="3294600" cy="695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Retrospectives</a:t>
            </a:r>
            <a:r>
              <a:rPr lang="en"/>
              <a:t> </a:t>
            </a:r>
            <a:endParaRPr/>
          </a:p>
          <a:p>
            <a:pPr indent="0" lvl="0" marL="0" rtl="0" algn="l">
              <a:spcBef>
                <a:spcPts val="0"/>
              </a:spcBef>
              <a:spcAft>
                <a:spcPts val="0"/>
              </a:spcAft>
              <a:buNone/>
            </a:pPr>
            <a:r>
              <a:t/>
            </a:r>
            <a:endParaRPr/>
          </a:p>
        </p:txBody>
      </p:sp>
      <p:sp>
        <p:nvSpPr>
          <p:cNvPr id="136" name="Google Shape;136;p18"/>
          <p:cNvSpPr/>
          <p:nvPr/>
        </p:nvSpPr>
        <p:spPr>
          <a:xfrm>
            <a:off x="2230050" y="2256638"/>
            <a:ext cx="766461" cy="549659"/>
          </a:xfrm>
          <a:prstGeom prst="rect">
            <a:avLst/>
          </a:prstGeom>
        </p:spPr>
        <p:txBody>
          <a:bodyPr>
            <a:prstTxWarp prst="textPlain"/>
          </a:bodyPr>
          <a:lstStyle/>
          <a:p>
            <a:pPr lvl="0" algn="ctr"/>
            <a:r>
              <a:rPr b="0" i="0">
                <a:ln cap="flat" cmpd="sng" w="19050">
                  <a:solidFill>
                    <a:schemeClr val="dk1"/>
                  </a:solidFill>
                  <a:prstDash val="solid"/>
                  <a:round/>
                  <a:headEnd len="sm" w="sm" type="none"/>
                  <a:tailEnd len="sm" w="sm" type="none"/>
                </a:ln>
                <a:noFill/>
                <a:latin typeface="Calistoga"/>
              </a:rPr>
              <a:t>01</a:t>
            </a:r>
          </a:p>
        </p:txBody>
      </p:sp>
      <p:sp>
        <p:nvSpPr>
          <p:cNvPr id="137" name="Google Shape;137;p18"/>
          <p:cNvSpPr/>
          <p:nvPr/>
        </p:nvSpPr>
        <p:spPr>
          <a:xfrm>
            <a:off x="6440825" y="2256638"/>
            <a:ext cx="884026" cy="549659"/>
          </a:xfrm>
          <a:prstGeom prst="rect">
            <a:avLst/>
          </a:prstGeom>
        </p:spPr>
        <p:txBody>
          <a:bodyPr>
            <a:prstTxWarp prst="textPlain"/>
          </a:bodyPr>
          <a:lstStyle/>
          <a:p>
            <a:pPr lvl="0" algn="ctr"/>
            <a:r>
              <a:rPr b="0" i="0">
                <a:ln cap="flat" cmpd="sng" w="19050">
                  <a:solidFill>
                    <a:schemeClr val="dk1"/>
                  </a:solidFill>
                  <a:prstDash val="solid"/>
                  <a:round/>
                  <a:headEnd len="sm" w="sm" type="none"/>
                  <a:tailEnd len="sm" w="sm" type="none"/>
                </a:ln>
                <a:noFill/>
                <a:latin typeface="Calistoga"/>
              </a:rPr>
              <a:t>02</a:t>
            </a:r>
          </a:p>
        </p:txBody>
      </p:sp>
      <p:sp>
        <p:nvSpPr>
          <p:cNvPr id="138" name="Google Shape;138;p18"/>
          <p:cNvSpPr/>
          <p:nvPr/>
        </p:nvSpPr>
        <p:spPr>
          <a:xfrm>
            <a:off x="2153850" y="4314038"/>
            <a:ext cx="893187" cy="548132"/>
          </a:xfrm>
          <a:prstGeom prst="rect">
            <a:avLst/>
          </a:prstGeom>
        </p:spPr>
        <p:txBody>
          <a:bodyPr>
            <a:prstTxWarp prst="textPlain"/>
          </a:bodyPr>
          <a:lstStyle/>
          <a:p>
            <a:pPr lvl="0" algn="ctr"/>
            <a:r>
              <a:rPr b="0" i="0">
                <a:ln cap="flat" cmpd="sng" w="19050">
                  <a:solidFill>
                    <a:schemeClr val="dk1"/>
                  </a:solidFill>
                  <a:prstDash val="solid"/>
                  <a:round/>
                  <a:headEnd len="sm" w="sm" type="none"/>
                  <a:tailEnd len="sm" w="sm" type="none"/>
                </a:ln>
                <a:noFill/>
                <a:latin typeface="Calistoga"/>
              </a:rPr>
              <a:t>03</a:t>
            </a:r>
          </a:p>
        </p:txBody>
      </p:sp>
      <p:sp>
        <p:nvSpPr>
          <p:cNvPr id="139" name="Google Shape;139;p18"/>
          <p:cNvSpPr/>
          <p:nvPr/>
        </p:nvSpPr>
        <p:spPr>
          <a:xfrm>
            <a:off x="6440825" y="4314038"/>
            <a:ext cx="964184" cy="548132"/>
          </a:xfrm>
          <a:prstGeom prst="rect">
            <a:avLst/>
          </a:prstGeom>
        </p:spPr>
        <p:txBody>
          <a:bodyPr>
            <a:prstTxWarp prst="textPlain"/>
          </a:bodyPr>
          <a:lstStyle/>
          <a:p>
            <a:pPr lvl="0" algn="ctr"/>
            <a:r>
              <a:rPr b="0" i="0">
                <a:ln cap="flat" cmpd="sng" w="19050">
                  <a:solidFill>
                    <a:schemeClr val="dk1"/>
                  </a:solidFill>
                  <a:prstDash val="solid"/>
                  <a:round/>
                  <a:headEnd len="sm" w="sm" type="none"/>
                  <a:tailEnd len="sm" w="sm" type="none"/>
                </a:ln>
                <a:noFill/>
                <a:latin typeface="Calistoga"/>
              </a:rPr>
              <a:t>04</a:t>
            </a:r>
          </a:p>
        </p:txBody>
      </p:sp>
      <p:pic>
        <p:nvPicPr>
          <p:cNvPr id="140" name="Google Shape;140;p18"/>
          <p:cNvPicPr preferRelativeResize="0"/>
          <p:nvPr/>
        </p:nvPicPr>
        <p:blipFill>
          <a:blip r:embed="rId3">
            <a:alphaModFix/>
          </a:blip>
          <a:stretch>
            <a:fillRect/>
          </a:stretch>
        </p:blipFill>
        <p:spPr>
          <a:xfrm>
            <a:off x="0" y="5276850"/>
            <a:ext cx="323850" cy="1581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9"/>
          <p:cNvSpPr/>
          <p:nvPr/>
        </p:nvSpPr>
        <p:spPr>
          <a:xfrm>
            <a:off x="7183000" y="2190404"/>
            <a:ext cx="1389900" cy="13899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146" name="Google Shape;146;p19"/>
          <p:cNvSpPr/>
          <p:nvPr/>
        </p:nvSpPr>
        <p:spPr>
          <a:xfrm>
            <a:off x="4177725" y="2190404"/>
            <a:ext cx="1389900" cy="13899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147" name="Google Shape;147;p19"/>
          <p:cNvSpPr/>
          <p:nvPr/>
        </p:nvSpPr>
        <p:spPr>
          <a:xfrm>
            <a:off x="1243950" y="2190404"/>
            <a:ext cx="1389900" cy="13899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148" name="Google Shape;148;p19"/>
          <p:cNvSpPr txBox="1"/>
          <p:nvPr>
            <p:ph type="title"/>
          </p:nvPr>
        </p:nvSpPr>
        <p:spPr>
          <a:xfrm>
            <a:off x="1242300" y="934700"/>
            <a:ext cx="9707400" cy="763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This is our team Kodak.</a:t>
            </a:r>
            <a:endParaRPr/>
          </a:p>
        </p:txBody>
      </p:sp>
      <p:sp>
        <p:nvSpPr>
          <p:cNvPr id="149" name="Google Shape;149;p19"/>
          <p:cNvSpPr txBox="1"/>
          <p:nvPr>
            <p:ph idx="1" type="subTitle"/>
          </p:nvPr>
        </p:nvSpPr>
        <p:spPr>
          <a:xfrm>
            <a:off x="607802" y="3600000"/>
            <a:ext cx="2658900" cy="606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Seungah choi</a:t>
            </a:r>
            <a:endParaRPr/>
          </a:p>
        </p:txBody>
      </p:sp>
      <p:sp>
        <p:nvSpPr>
          <p:cNvPr id="150" name="Google Shape;150;p19"/>
          <p:cNvSpPr txBox="1"/>
          <p:nvPr>
            <p:ph idx="2" type="subTitle"/>
          </p:nvPr>
        </p:nvSpPr>
        <p:spPr>
          <a:xfrm>
            <a:off x="3543227" y="3580300"/>
            <a:ext cx="2658900" cy="606900"/>
          </a:xfrm>
          <a:prstGeom prst="rect">
            <a:avLst/>
          </a:prstGeom>
        </p:spPr>
        <p:txBody>
          <a:bodyPr anchorCtr="0" anchor="ctr" bIns="121900" lIns="121900" spcFirstLastPara="1" rIns="121900" wrap="square" tIns="121900">
            <a:noAutofit/>
          </a:bodyPr>
          <a:lstStyle/>
          <a:p>
            <a:pPr indent="0" lvl="0" marL="457200" rtl="0" algn="ctr">
              <a:spcBef>
                <a:spcPts val="0"/>
              </a:spcBef>
              <a:spcAft>
                <a:spcPts val="0"/>
              </a:spcAft>
              <a:buNone/>
            </a:pPr>
            <a:r>
              <a:rPr lang="en"/>
              <a:t>Yadu Vamsi </a:t>
            </a:r>
            <a:r>
              <a:rPr lang="en"/>
              <a:t> U</a:t>
            </a:r>
            <a:r>
              <a:rPr lang="en"/>
              <a:t>.</a:t>
            </a:r>
            <a:endParaRPr/>
          </a:p>
        </p:txBody>
      </p:sp>
      <p:sp>
        <p:nvSpPr>
          <p:cNvPr id="151" name="Google Shape;151;p19"/>
          <p:cNvSpPr txBox="1"/>
          <p:nvPr>
            <p:ph idx="3" type="subTitle"/>
          </p:nvPr>
        </p:nvSpPr>
        <p:spPr>
          <a:xfrm>
            <a:off x="6548502" y="3600000"/>
            <a:ext cx="2658600" cy="606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Sreeja Karukonda</a:t>
            </a:r>
            <a:endParaRPr/>
          </a:p>
        </p:txBody>
      </p:sp>
      <p:sp>
        <p:nvSpPr>
          <p:cNvPr id="152" name="Google Shape;152;p19"/>
          <p:cNvSpPr txBox="1"/>
          <p:nvPr>
            <p:ph idx="4" type="body"/>
          </p:nvPr>
        </p:nvSpPr>
        <p:spPr>
          <a:xfrm>
            <a:off x="607800" y="4165707"/>
            <a:ext cx="2658900" cy="16641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Full stack Developer</a:t>
            </a:r>
            <a:endParaRPr/>
          </a:p>
          <a:p>
            <a:pPr indent="0" lvl="0" marL="0" rtl="0" algn="ctr">
              <a:spcBef>
                <a:spcPts val="0"/>
              </a:spcBef>
              <a:spcAft>
                <a:spcPts val="0"/>
              </a:spcAft>
              <a:buNone/>
            </a:pPr>
            <a:r>
              <a:t/>
            </a:r>
            <a:endParaRPr/>
          </a:p>
        </p:txBody>
      </p:sp>
      <p:sp>
        <p:nvSpPr>
          <p:cNvPr id="153" name="Google Shape;153;p19"/>
          <p:cNvSpPr txBox="1"/>
          <p:nvPr>
            <p:ph idx="6" type="body"/>
          </p:nvPr>
        </p:nvSpPr>
        <p:spPr>
          <a:xfrm>
            <a:off x="6548500" y="4165707"/>
            <a:ext cx="2658900" cy="16608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QA Analyst and DBA</a:t>
            </a:r>
            <a:endParaRPr/>
          </a:p>
        </p:txBody>
      </p:sp>
      <p:pic>
        <p:nvPicPr>
          <p:cNvPr id="154" name="Google Shape;154;p19"/>
          <p:cNvPicPr preferRelativeResize="0"/>
          <p:nvPr/>
        </p:nvPicPr>
        <p:blipFill rotWithShape="1">
          <a:blip r:embed="rId3">
            <a:alphaModFix/>
          </a:blip>
          <a:srcRect b="12495" l="0" r="0" t="12502"/>
          <a:stretch/>
        </p:blipFill>
        <p:spPr>
          <a:xfrm>
            <a:off x="1242302" y="2201082"/>
            <a:ext cx="1389900" cy="1389900"/>
          </a:xfrm>
          <a:prstGeom prst="ellipse">
            <a:avLst/>
          </a:prstGeom>
          <a:noFill/>
          <a:ln>
            <a:noFill/>
          </a:ln>
        </p:spPr>
      </p:pic>
      <p:pic>
        <p:nvPicPr>
          <p:cNvPr id="155" name="Google Shape;155;p19"/>
          <p:cNvPicPr preferRelativeResize="0"/>
          <p:nvPr/>
        </p:nvPicPr>
        <p:blipFill rotWithShape="1">
          <a:blip r:embed="rId4">
            <a:alphaModFix/>
          </a:blip>
          <a:srcRect b="26647" l="0" r="0" t="26652"/>
          <a:stretch/>
        </p:blipFill>
        <p:spPr>
          <a:xfrm>
            <a:off x="4178550" y="2190388"/>
            <a:ext cx="1389900" cy="1389900"/>
          </a:xfrm>
          <a:prstGeom prst="ellipse">
            <a:avLst/>
          </a:prstGeom>
          <a:noFill/>
          <a:ln>
            <a:noFill/>
          </a:ln>
        </p:spPr>
      </p:pic>
      <p:pic>
        <p:nvPicPr>
          <p:cNvPr id="156" name="Google Shape;156;p19"/>
          <p:cNvPicPr preferRelativeResize="0"/>
          <p:nvPr/>
        </p:nvPicPr>
        <p:blipFill rotWithShape="1">
          <a:blip r:embed="rId5">
            <a:alphaModFix/>
          </a:blip>
          <a:srcRect b="6754" l="0" r="0" t="6754"/>
          <a:stretch/>
        </p:blipFill>
        <p:spPr>
          <a:xfrm>
            <a:off x="7183002" y="2190402"/>
            <a:ext cx="1389900" cy="1389900"/>
          </a:xfrm>
          <a:prstGeom prst="ellipse">
            <a:avLst/>
          </a:prstGeom>
          <a:noFill/>
          <a:ln>
            <a:noFill/>
          </a:ln>
        </p:spPr>
      </p:pic>
      <p:sp>
        <p:nvSpPr>
          <p:cNvPr id="157" name="Google Shape;157;p19"/>
          <p:cNvSpPr/>
          <p:nvPr/>
        </p:nvSpPr>
        <p:spPr>
          <a:xfrm>
            <a:off x="9940450" y="2201079"/>
            <a:ext cx="1389900" cy="13899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158" name="Google Shape;158;p19"/>
          <p:cNvSpPr txBox="1"/>
          <p:nvPr>
            <p:ph idx="3" type="subTitle"/>
          </p:nvPr>
        </p:nvSpPr>
        <p:spPr>
          <a:xfrm>
            <a:off x="9305952" y="3610675"/>
            <a:ext cx="2658600" cy="606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Aashlehsa Shirole</a:t>
            </a:r>
            <a:endParaRPr/>
          </a:p>
        </p:txBody>
      </p:sp>
      <p:sp>
        <p:nvSpPr>
          <p:cNvPr id="159" name="Google Shape;159;p19"/>
          <p:cNvSpPr txBox="1"/>
          <p:nvPr>
            <p:ph idx="6" type="body"/>
          </p:nvPr>
        </p:nvSpPr>
        <p:spPr>
          <a:xfrm>
            <a:off x="9305950" y="4176382"/>
            <a:ext cx="2658900" cy="16608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Front-End Developer</a:t>
            </a:r>
            <a:endParaRPr/>
          </a:p>
        </p:txBody>
      </p:sp>
      <p:pic>
        <p:nvPicPr>
          <p:cNvPr id="160" name="Google Shape;160;p19"/>
          <p:cNvPicPr preferRelativeResize="0"/>
          <p:nvPr/>
        </p:nvPicPr>
        <p:blipFill rotWithShape="1">
          <a:blip r:embed="rId6">
            <a:alphaModFix/>
          </a:blip>
          <a:srcRect b="11714" l="0" r="0" t="11721"/>
          <a:stretch/>
        </p:blipFill>
        <p:spPr>
          <a:xfrm>
            <a:off x="9940452" y="2201077"/>
            <a:ext cx="1389900" cy="1389900"/>
          </a:xfrm>
          <a:prstGeom prst="ellipse">
            <a:avLst/>
          </a:prstGeom>
          <a:noFill/>
          <a:ln>
            <a:noFill/>
          </a:ln>
        </p:spPr>
      </p:pic>
      <p:sp>
        <p:nvSpPr>
          <p:cNvPr id="161" name="Google Shape;161;p19"/>
          <p:cNvSpPr txBox="1"/>
          <p:nvPr>
            <p:ph idx="5" type="body"/>
          </p:nvPr>
        </p:nvSpPr>
        <p:spPr>
          <a:xfrm>
            <a:off x="3543225" y="4145990"/>
            <a:ext cx="2658900" cy="18873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Clr>
                <a:schemeClr val="dk1"/>
              </a:buClr>
              <a:buSzPts val="1100"/>
              <a:buFont typeface="Arial"/>
              <a:buNone/>
            </a:pPr>
            <a:r>
              <a:rPr lang="en">
                <a:solidFill>
                  <a:schemeClr val="dk1"/>
                </a:solidFill>
              </a:rPr>
              <a:t>Full Stack Developer</a:t>
            </a:r>
            <a:endParaRPr sz="1600">
              <a:solidFill>
                <a:srgbClr val="1F2328"/>
              </a:solidFill>
              <a:highlight>
                <a:srgbClr val="F6F8FA"/>
              </a:highlight>
            </a:endParaRPr>
          </a:p>
        </p:txBody>
      </p:sp>
      <p:pic>
        <p:nvPicPr>
          <p:cNvPr id="162" name="Google Shape;162;p19"/>
          <p:cNvPicPr preferRelativeResize="0"/>
          <p:nvPr/>
        </p:nvPicPr>
        <p:blipFill>
          <a:blip r:embed="rId7">
            <a:alphaModFix/>
          </a:blip>
          <a:stretch>
            <a:fillRect/>
          </a:stretch>
        </p:blipFill>
        <p:spPr>
          <a:xfrm>
            <a:off x="0" y="5276850"/>
            <a:ext cx="323850" cy="1581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0"/>
          <p:cNvSpPr/>
          <p:nvPr/>
        </p:nvSpPr>
        <p:spPr>
          <a:xfrm>
            <a:off x="7183000" y="2190404"/>
            <a:ext cx="1389900" cy="13899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168" name="Google Shape;168;p20"/>
          <p:cNvSpPr/>
          <p:nvPr/>
        </p:nvSpPr>
        <p:spPr>
          <a:xfrm>
            <a:off x="4177725" y="2190404"/>
            <a:ext cx="1389900" cy="13899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169" name="Google Shape;169;p20"/>
          <p:cNvSpPr/>
          <p:nvPr/>
        </p:nvSpPr>
        <p:spPr>
          <a:xfrm>
            <a:off x="1243950" y="2190404"/>
            <a:ext cx="1389900" cy="13899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170" name="Google Shape;170;p20"/>
          <p:cNvSpPr txBox="1"/>
          <p:nvPr>
            <p:ph type="title"/>
          </p:nvPr>
        </p:nvSpPr>
        <p:spPr>
          <a:xfrm>
            <a:off x="1242300" y="934700"/>
            <a:ext cx="9707400" cy="763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This is our team Kodak.</a:t>
            </a:r>
            <a:endParaRPr/>
          </a:p>
        </p:txBody>
      </p:sp>
      <p:sp>
        <p:nvSpPr>
          <p:cNvPr id="171" name="Google Shape;171;p20"/>
          <p:cNvSpPr txBox="1"/>
          <p:nvPr>
            <p:ph idx="1" type="subTitle"/>
          </p:nvPr>
        </p:nvSpPr>
        <p:spPr>
          <a:xfrm>
            <a:off x="607802" y="3600000"/>
            <a:ext cx="2658900" cy="606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Hrushikesh Joshi</a:t>
            </a:r>
            <a:endParaRPr/>
          </a:p>
        </p:txBody>
      </p:sp>
      <p:sp>
        <p:nvSpPr>
          <p:cNvPr id="172" name="Google Shape;172;p20"/>
          <p:cNvSpPr txBox="1"/>
          <p:nvPr>
            <p:ph idx="2" type="subTitle"/>
          </p:nvPr>
        </p:nvSpPr>
        <p:spPr>
          <a:xfrm>
            <a:off x="3543227" y="3580300"/>
            <a:ext cx="2658900" cy="606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Sujay Sail</a:t>
            </a:r>
            <a:endParaRPr/>
          </a:p>
        </p:txBody>
      </p:sp>
      <p:sp>
        <p:nvSpPr>
          <p:cNvPr id="173" name="Google Shape;173;p20"/>
          <p:cNvSpPr txBox="1"/>
          <p:nvPr>
            <p:ph idx="3" type="subTitle"/>
          </p:nvPr>
        </p:nvSpPr>
        <p:spPr>
          <a:xfrm>
            <a:off x="6548502" y="3600000"/>
            <a:ext cx="2658600" cy="6069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        </a:t>
            </a:r>
            <a:r>
              <a:rPr lang="en"/>
              <a:t> Ashish Sudam</a:t>
            </a:r>
            <a:endParaRPr/>
          </a:p>
        </p:txBody>
      </p:sp>
      <p:sp>
        <p:nvSpPr>
          <p:cNvPr id="174" name="Google Shape;174;p20"/>
          <p:cNvSpPr txBox="1"/>
          <p:nvPr>
            <p:ph idx="4" type="body"/>
          </p:nvPr>
        </p:nvSpPr>
        <p:spPr>
          <a:xfrm>
            <a:off x="607800" y="4165707"/>
            <a:ext cx="2658900" cy="16641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Backend and Data Engineer</a:t>
            </a:r>
            <a:endParaRPr/>
          </a:p>
        </p:txBody>
      </p:sp>
      <p:sp>
        <p:nvSpPr>
          <p:cNvPr id="175" name="Google Shape;175;p20"/>
          <p:cNvSpPr txBox="1"/>
          <p:nvPr>
            <p:ph idx="5" type="body"/>
          </p:nvPr>
        </p:nvSpPr>
        <p:spPr>
          <a:xfrm>
            <a:off x="3543225" y="4146007"/>
            <a:ext cx="2658900" cy="16608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DevOps Engineer</a:t>
            </a:r>
            <a:endParaRPr/>
          </a:p>
        </p:txBody>
      </p:sp>
      <p:sp>
        <p:nvSpPr>
          <p:cNvPr id="176" name="Google Shape;176;p20"/>
          <p:cNvSpPr txBox="1"/>
          <p:nvPr>
            <p:ph idx="6" type="body"/>
          </p:nvPr>
        </p:nvSpPr>
        <p:spPr>
          <a:xfrm>
            <a:off x="6548500" y="4165707"/>
            <a:ext cx="2658900" cy="16608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Data Engineer</a:t>
            </a:r>
            <a:endParaRPr/>
          </a:p>
        </p:txBody>
      </p:sp>
      <p:pic>
        <p:nvPicPr>
          <p:cNvPr id="177" name="Google Shape;177;p20"/>
          <p:cNvPicPr preferRelativeResize="0"/>
          <p:nvPr/>
        </p:nvPicPr>
        <p:blipFill rotWithShape="1">
          <a:blip r:embed="rId3">
            <a:alphaModFix/>
          </a:blip>
          <a:srcRect b="12495" l="0" r="0" t="12502"/>
          <a:stretch/>
        </p:blipFill>
        <p:spPr>
          <a:xfrm>
            <a:off x="4178550" y="2190388"/>
            <a:ext cx="1389900" cy="1389900"/>
          </a:xfrm>
          <a:prstGeom prst="ellipse">
            <a:avLst/>
          </a:prstGeom>
          <a:noFill/>
          <a:ln>
            <a:noFill/>
          </a:ln>
        </p:spPr>
      </p:pic>
      <p:pic>
        <p:nvPicPr>
          <p:cNvPr id="178" name="Google Shape;178;p20"/>
          <p:cNvPicPr preferRelativeResize="0"/>
          <p:nvPr/>
        </p:nvPicPr>
        <p:blipFill rotWithShape="1">
          <a:blip r:embed="rId4">
            <a:alphaModFix/>
          </a:blip>
          <a:srcRect b="12495" l="0" r="0" t="12502"/>
          <a:stretch/>
        </p:blipFill>
        <p:spPr>
          <a:xfrm>
            <a:off x="7183002" y="2190402"/>
            <a:ext cx="1389900" cy="1389900"/>
          </a:xfrm>
          <a:prstGeom prst="ellipse">
            <a:avLst/>
          </a:prstGeom>
          <a:noFill/>
          <a:ln>
            <a:noFill/>
          </a:ln>
        </p:spPr>
      </p:pic>
      <p:sp>
        <p:nvSpPr>
          <p:cNvPr id="179" name="Google Shape;179;p20"/>
          <p:cNvSpPr/>
          <p:nvPr/>
        </p:nvSpPr>
        <p:spPr>
          <a:xfrm>
            <a:off x="9940450" y="2201079"/>
            <a:ext cx="1389900" cy="13899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180" name="Google Shape;180;p20"/>
          <p:cNvSpPr txBox="1"/>
          <p:nvPr>
            <p:ph idx="3" type="subTitle"/>
          </p:nvPr>
        </p:nvSpPr>
        <p:spPr>
          <a:xfrm>
            <a:off x="9305952" y="3610675"/>
            <a:ext cx="2658600" cy="606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Yash Jani</a:t>
            </a:r>
            <a:endParaRPr/>
          </a:p>
        </p:txBody>
      </p:sp>
      <p:sp>
        <p:nvSpPr>
          <p:cNvPr id="181" name="Google Shape;181;p20"/>
          <p:cNvSpPr txBox="1"/>
          <p:nvPr>
            <p:ph idx="6" type="body"/>
          </p:nvPr>
        </p:nvSpPr>
        <p:spPr>
          <a:xfrm>
            <a:off x="9305950" y="4176382"/>
            <a:ext cx="2658900" cy="16608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Front-End Developer </a:t>
            </a:r>
            <a:br>
              <a:rPr lang="en"/>
            </a:br>
            <a:r>
              <a:rPr lang="en"/>
              <a:t>(React)</a:t>
            </a:r>
            <a:endParaRPr/>
          </a:p>
          <a:p>
            <a:pPr indent="0" lvl="0" marL="0" rtl="0" algn="ctr">
              <a:spcBef>
                <a:spcPts val="0"/>
              </a:spcBef>
              <a:spcAft>
                <a:spcPts val="0"/>
              </a:spcAft>
              <a:buNone/>
            </a:pPr>
            <a:r>
              <a:rPr lang="en"/>
              <a:t>Site Reliability Engineer.</a:t>
            </a:r>
            <a:endParaRPr/>
          </a:p>
        </p:txBody>
      </p:sp>
      <p:pic>
        <p:nvPicPr>
          <p:cNvPr id="182" name="Google Shape;182;p20"/>
          <p:cNvPicPr preferRelativeResize="0"/>
          <p:nvPr/>
        </p:nvPicPr>
        <p:blipFill rotWithShape="1">
          <a:blip r:embed="rId5">
            <a:alphaModFix/>
          </a:blip>
          <a:srcRect b="47403" l="23600" r="16772" t="11893"/>
          <a:stretch/>
        </p:blipFill>
        <p:spPr>
          <a:xfrm>
            <a:off x="9940452" y="2201077"/>
            <a:ext cx="1389900" cy="1389900"/>
          </a:xfrm>
          <a:prstGeom prst="ellipse">
            <a:avLst/>
          </a:prstGeom>
          <a:noFill/>
          <a:ln>
            <a:noFill/>
          </a:ln>
        </p:spPr>
      </p:pic>
      <p:pic>
        <p:nvPicPr>
          <p:cNvPr id="183" name="Google Shape;183;p20"/>
          <p:cNvPicPr preferRelativeResize="0"/>
          <p:nvPr/>
        </p:nvPicPr>
        <p:blipFill>
          <a:blip r:embed="rId6">
            <a:alphaModFix/>
          </a:blip>
          <a:stretch>
            <a:fillRect/>
          </a:stretch>
        </p:blipFill>
        <p:spPr>
          <a:xfrm>
            <a:off x="0" y="5276850"/>
            <a:ext cx="323850" cy="1581150"/>
          </a:xfrm>
          <a:prstGeom prst="rect">
            <a:avLst/>
          </a:prstGeom>
          <a:noFill/>
          <a:ln>
            <a:noFill/>
          </a:ln>
        </p:spPr>
      </p:pic>
      <p:pic>
        <p:nvPicPr>
          <p:cNvPr id="184" name="Google Shape;184;p20"/>
          <p:cNvPicPr preferRelativeResize="0"/>
          <p:nvPr/>
        </p:nvPicPr>
        <p:blipFill rotWithShape="1">
          <a:blip r:embed="rId7">
            <a:alphaModFix/>
          </a:blip>
          <a:srcRect b="41455" l="0" r="0" t="2294"/>
          <a:stretch/>
        </p:blipFill>
        <p:spPr>
          <a:xfrm>
            <a:off x="1243950" y="2190388"/>
            <a:ext cx="1389900" cy="1389900"/>
          </a:xfrm>
          <a:prstGeom prst="ellipse">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1"/>
          <p:cNvSpPr/>
          <p:nvPr/>
        </p:nvSpPr>
        <p:spPr>
          <a:xfrm>
            <a:off x="2267950" y="170988"/>
            <a:ext cx="1262400" cy="12624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190" name="Google Shape;190;p21"/>
          <p:cNvSpPr txBox="1"/>
          <p:nvPr>
            <p:ph type="title"/>
          </p:nvPr>
        </p:nvSpPr>
        <p:spPr>
          <a:xfrm>
            <a:off x="3499525" y="420450"/>
            <a:ext cx="5975100" cy="763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Problem statement</a:t>
            </a:r>
            <a:endParaRPr/>
          </a:p>
        </p:txBody>
      </p:sp>
      <p:sp>
        <p:nvSpPr>
          <p:cNvPr id="191" name="Google Shape;191;p21"/>
          <p:cNvSpPr txBox="1"/>
          <p:nvPr>
            <p:ph idx="1" type="body"/>
          </p:nvPr>
        </p:nvSpPr>
        <p:spPr>
          <a:xfrm>
            <a:off x="1336500" y="1822825"/>
            <a:ext cx="9519000" cy="3896400"/>
          </a:xfrm>
          <a:prstGeom prst="rect">
            <a:avLst/>
          </a:prstGeom>
        </p:spPr>
        <p:txBody>
          <a:bodyPr anchorCtr="0" anchor="t" bIns="121900" lIns="121900" spcFirstLastPara="1" rIns="121900" wrap="square" tIns="121900">
            <a:noAutofit/>
          </a:bodyPr>
          <a:lstStyle/>
          <a:p>
            <a:pPr indent="-323850" lvl="0" marL="457200" rtl="0" algn="l">
              <a:lnSpc>
                <a:spcPct val="200000"/>
              </a:lnSpc>
              <a:spcBef>
                <a:spcPts val="0"/>
              </a:spcBef>
              <a:spcAft>
                <a:spcPts val="0"/>
              </a:spcAft>
              <a:buSzPts val="1500"/>
              <a:buChar char="●"/>
            </a:pPr>
            <a:r>
              <a:rPr lang="en" sz="1500"/>
              <a:t>Resume Parsing and Summarization: </a:t>
            </a:r>
            <a:endParaRPr sz="1500"/>
          </a:p>
          <a:p>
            <a:pPr indent="-311150" lvl="1" marL="914400" rtl="0" algn="l">
              <a:lnSpc>
                <a:spcPct val="200000"/>
              </a:lnSpc>
              <a:spcBef>
                <a:spcPts val="0"/>
              </a:spcBef>
              <a:spcAft>
                <a:spcPts val="0"/>
              </a:spcAft>
              <a:buSzPts val="1300"/>
              <a:buChar char="○"/>
            </a:pPr>
            <a:r>
              <a:rPr b="0" lang="en" sz="1300"/>
              <a:t>An AI agent will process user resumes, extracting key skills and experiences. This summarized information will form the basis for job searches.</a:t>
            </a:r>
            <a:endParaRPr b="0" sz="1300"/>
          </a:p>
          <a:p>
            <a:pPr indent="-323850" lvl="0" marL="457200" rtl="0" algn="l">
              <a:lnSpc>
                <a:spcPct val="200000"/>
              </a:lnSpc>
              <a:spcBef>
                <a:spcPts val="0"/>
              </a:spcBef>
              <a:spcAft>
                <a:spcPts val="0"/>
              </a:spcAft>
              <a:buSzPts val="1500"/>
              <a:buChar char="●"/>
            </a:pPr>
            <a:r>
              <a:rPr lang="en" sz="1500"/>
              <a:t>Reed.co.uk </a:t>
            </a:r>
            <a:r>
              <a:rPr lang="en" sz="1500"/>
              <a:t>Job</a:t>
            </a:r>
            <a:r>
              <a:rPr lang="en" sz="1500"/>
              <a:t> Search via API:</a:t>
            </a:r>
            <a:endParaRPr sz="1500"/>
          </a:p>
          <a:p>
            <a:pPr indent="-311150" lvl="1" marL="914400" rtl="0" algn="l">
              <a:lnSpc>
                <a:spcPct val="200000"/>
              </a:lnSpc>
              <a:spcBef>
                <a:spcPts val="0"/>
              </a:spcBef>
              <a:spcAft>
                <a:spcPts val="0"/>
              </a:spcAft>
              <a:buSzPts val="1300"/>
              <a:buChar char="○"/>
            </a:pPr>
            <a:r>
              <a:rPr b="0" lang="en" sz="1300"/>
              <a:t>Utilizing the reed.co.uk Jobseeker API, the system will search for relevant job postings that match the user's profile.</a:t>
            </a:r>
            <a:endParaRPr b="0" sz="1300"/>
          </a:p>
          <a:p>
            <a:pPr indent="-323850" lvl="0" marL="457200" rtl="0" algn="l">
              <a:lnSpc>
                <a:spcPct val="200000"/>
              </a:lnSpc>
              <a:spcBef>
                <a:spcPts val="0"/>
              </a:spcBef>
              <a:spcAft>
                <a:spcPts val="0"/>
              </a:spcAft>
              <a:buSzPts val="1500"/>
              <a:buChar char="●"/>
            </a:pPr>
            <a:r>
              <a:rPr lang="en" sz="1500"/>
              <a:t>Future Enhancements: We envision expanding the platform by:</a:t>
            </a:r>
            <a:endParaRPr sz="1500"/>
          </a:p>
          <a:p>
            <a:pPr indent="-311150" lvl="1" marL="914400" rtl="0" algn="l">
              <a:lnSpc>
                <a:spcPct val="200000"/>
              </a:lnSpc>
              <a:spcBef>
                <a:spcPts val="0"/>
              </a:spcBef>
              <a:spcAft>
                <a:spcPts val="0"/>
              </a:spcAft>
              <a:buSzPts val="1300"/>
              <a:buChar char="○"/>
            </a:pPr>
            <a:r>
              <a:rPr b="0" lang="en" sz="1300"/>
              <a:t>Compatibility Scoring: Implementing a keyword-based similarity check to rank retrieved relevant jobs,.</a:t>
            </a:r>
            <a:endParaRPr b="0" sz="1300"/>
          </a:p>
          <a:p>
            <a:pPr indent="-311150" lvl="1" marL="914400" rtl="0" algn="l">
              <a:lnSpc>
                <a:spcPct val="200000"/>
              </a:lnSpc>
              <a:spcBef>
                <a:spcPts val="0"/>
              </a:spcBef>
              <a:spcAft>
                <a:spcPts val="0"/>
              </a:spcAft>
              <a:buSzPts val="1300"/>
              <a:buChar char="○"/>
            </a:pPr>
            <a:r>
              <a:rPr b="0" lang="en" sz="1300"/>
              <a:t>Mobile App Development: Extending the platform to mobile devices for wider accessibility and user convenience.</a:t>
            </a:r>
            <a:endParaRPr b="0" sz="1300"/>
          </a:p>
        </p:txBody>
      </p:sp>
      <p:sp>
        <p:nvSpPr>
          <p:cNvPr id="192" name="Google Shape;192;p21"/>
          <p:cNvSpPr/>
          <p:nvPr/>
        </p:nvSpPr>
        <p:spPr>
          <a:xfrm>
            <a:off x="2298775" y="289425"/>
            <a:ext cx="1200750" cy="884450"/>
          </a:xfrm>
          <a:prstGeom prst="rect">
            <a:avLst/>
          </a:prstGeom>
        </p:spPr>
        <p:txBody>
          <a:bodyPr>
            <a:prstTxWarp prst="textPlain"/>
          </a:bodyPr>
          <a:lstStyle/>
          <a:p>
            <a:pPr lvl="0" algn="ctr"/>
            <a:r>
              <a:rPr b="1" i="0">
                <a:ln cap="flat" cmpd="sng" w="28575">
                  <a:solidFill>
                    <a:schemeClr val="dk1"/>
                  </a:solidFill>
                  <a:prstDash val="solid"/>
                  <a:round/>
                  <a:headEnd len="sm" w="sm" type="none"/>
                  <a:tailEnd len="sm" w="sm" type="none"/>
                </a:ln>
                <a:noFill/>
                <a:latin typeface="Calistoga"/>
              </a:rPr>
              <a:t>01</a:t>
            </a:r>
          </a:p>
        </p:txBody>
      </p:sp>
      <p:pic>
        <p:nvPicPr>
          <p:cNvPr id="193" name="Google Shape;193;p21"/>
          <p:cNvPicPr preferRelativeResize="0"/>
          <p:nvPr/>
        </p:nvPicPr>
        <p:blipFill>
          <a:blip r:embed="rId3">
            <a:alphaModFix/>
          </a:blip>
          <a:stretch>
            <a:fillRect/>
          </a:stretch>
        </p:blipFill>
        <p:spPr>
          <a:xfrm>
            <a:off x="0" y="5276850"/>
            <a:ext cx="323850" cy="1581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2"/>
          <p:cNvSpPr/>
          <p:nvPr/>
        </p:nvSpPr>
        <p:spPr>
          <a:xfrm>
            <a:off x="147398" y="314251"/>
            <a:ext cx="1663800" cy="16638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199" name="Google Shape;199;p22"/>
          <p:cNvSpPr txBox="1"/>
          <p:nvPr>
            <p:ph idx="1" type="body"/>
          </p:nvPr>
        </p:nvSpPr>
        <p:spPr>
          <a:xfrm>
            <a:off x="402250" y="2077425"/>
            <a:ext cx="11104200" cy="3658800"/>
          </a:xfrm>
          <a:prstGeom prst="rect">
            <a:avLst/>
          </a:prstGeom>
        </p:spPr>
        <p:txBody>
          <a:bodyPr anchorCtr="0" anchor="t" bIns="121900" lIns="121900" spcFirstLastPara="1" rIns="121900" wrap="square" tIns="121900">
            <a:noAutofit/>
          </a:bodyPr>
          <a:lstStyle/>
          <a:p>
            <a:pPr indent="-323850" lvl="0" marL="914400" rtl="0" algn="l">
              <a:spcBef>
                <a:spcPts val="0"/>
              </a:spcBef>
              <a:spcAft>
                <a:spcPts val="0"/>
              </a:spcAft>
              <a:buSzPts val="1500"/>
              <a:buChar char="●"/>
            </a:pPr>
            <a:r>
              <a:rPr lang="en" sz="1500"/>
              <a:t>What:</a:t>
            </a:r>
            <a:endParaRPr sz="1500"/>
          </a:p>
          <a:p>
            <a:pPr indent="-311150" lvl="1" marL="1371600" rtl="0" algn="l">
              <a:spcBef>
                <a:spcPts val="0"/>
              </a:spcBef>
              <a:spcAft>
                <a:spcPts val="0"/>
              </a:spcAft>
              <a:buSzPts val="1300"/>
              <a:buChar char="○"/>
            </a:pPr>
            <a:r>
              <a:rPr b="0" lang="en" sz="1300"/>
              <a:t>Our project aims to create a job recommendation system that provides the user with a targeted list of jobs based on the skills and experience in the resume of the user</a:t>
            </a:r>
            <a:endParaRPr b="0" sz="1300"/>
          </a:p>
          <a:p>
            <a:pPr indent="-311150" lvl="1" marL="1371600" rtl="0" algn="l">
              <a:spcBef>
                <a:spcPts val="0"/>
              </a:spcBef>
              <a:spcAft>
                <a:spcPts val="0"/>
              </a:spcAft>
              <a:buSzPts val="1300"/>
              <a:buChar char="○"/>
            </a:pPr>
            <a:r>
              <a:rPr b="0" lang="en" sz="1300"/>
              <a:t>We quantify the compatibility of the job and user by a scoring system based on the skills required for the job and the skills of the user.</a:t>
            </a:r>
            <a:endParaRPr b="0" sz="1300"/>
          </a:p>
          <a:p>
            <a:pPr indent="-323850" lvl="0" marL="914400" rtl="0" algn="l">
              <a:spcBef>
                <a:spcPts val="0"/>
              </a:spcBef>
              <a:spcAft>
                <a:spcPts val="0"/>
              </a:spcAft>
              <a:buSzPts val="1500"/>
              <a:buChar char="●"/>
            </a:pPr>
            <a:r>
              <a:rPr lang="en" sz="1500"/>
              <a:t>How:</a:t>
            </a:r>
            <a:endParaRPr sz="1500"/>
          </a:p>
          <a:p>
            <a:pPr indent="-311150" lvl="1" marL="1371600" rtl="0" algn="l">
              <a:spcBef>
                <a:spcPts val="0"/>
              </a:spcBef>
              <a:spcAft>
                <a:spcPts val="0"/>
              </a:spcAft>
              <a:buSzPts val="1300"/>
              <a:buChar char="○"/>
            </a:pPr>
            <a:r>
              <a:rPr b="0" lang="en" sz="1300"/>
              <a:t>We plan to use a text extractor that gathers all skills present in the resume of a user. </a:t>
            </a:r>
            <a:endParaRPr b="0" sz="1300"/>
          </a:p>
          <a:p>
            <a:pPr indent="-311150" lvl="1" marL="1371600" rtl="0" algn="l">
              <a:spcBef>
                <a:spcPts val="0"/>
              </a:spcBef>
              <a:spcAft>
                <a:spcPts val="0"/>
              </a:spcAft>
              <a:buSzPts val="1300"/>
              <a:buChar char="○"/>
            </a:pPr>
            <a:r>
              <a:rPr b="0" lang="en" sz="1300"/>
              <a:t>We'll use the extracted skills from the resume to search for targeted and relevant jobs for the user.</a:t>
            </a:r>
            <a:endParaRPr b="0" sz="1300"/>
          </a:p>
          <a:p>
            <a:pPr indent="-311150" lvl="1" marL="1371600" rtl="0" algn="l">
              <a:spcBef>
                <a:spcPts val="0"/>
              </a:spcBef>
              <a:spcAft>
                <a:spcPts val="0"/>
              </a:spcAft>
              <a:buSzPts val="1300"/>
              <a:buChar char="○"/>
            </a:pPr>
            <a:r>
              <a:rPr b="0" lang="en" sz="1300"/>
              <a:t>We'll generate score that weighs the skill required for the job and the skills possessed by the user to indicate the relevance of the job</a:t>
            </a:r>
            <a:endParaRPr b="0" sz="1300"/>
          </a:p>
          <a:p>
            <a:pPr indent="-323850" lvl="0" marL="914400" rtl="0" algn="l">
              <a:spcBef>
                <a:spcPts val="0"/>
              </a:spcBef>
              <a:spcAft>
                <a:spcPts val="0"/>
              </a:spcAft>
              <a:buSzPts val="1500"/>
              <a:buChar char="●"/>
            </a:pPr>
            <a:r>
              <a:rPr lang="en" sz="1500"/>
              <a:t>Why:</a:t>
            </a:r>
            <a:endParaRPr sz="1500"/>
          </a:p>
          <a:p>
            <a:pPr indent="-311150" lvl="1" marL="1371600" rtl="0" algn="l">
              <a:spcBef>
                <a:spcPts val="0"/>
              </a:spcBef>
              <a:spcAft>
                <a:spcPts val="0"/>
              </a:spcAft>
              <a:buSzPts val="1300"/>
              <a:buChar char="○"/>
            </a:pPr>
            <a:r>
              <a:rPr b="0" lang="en" sz="1300"/>
              <a:t>The project highlights the importance of which jobs the user should consider to apply rather than what they desire to apply for.</a:t>
            </a:r>
            <a:endParaRPr b="0" sz="1300"/>
          </a:p>
          <a:p>
            <a:pPr indent="-311150" lvl="1" marL="1371600" rtl="0" algn="l">
              <a:spcBef>
                <a:spcPts val="0"/>
              </a:spcBef>
              <a:spcAft>
                <a:spcPts val="0"/>
              </a:spcAft>
              <a:buSzPts val="1300"/>
              <a:buChar char="○"/>
            </a:pPr>
            <a:r>
              <a:rPr b="0" lang="en" sz="1300"/>
              <a:t>The project proposes a more realistic approach to apply or search for jobs in hope to reduce unsuccessful job applications.</a:t>
            </a:r>
            <a:endParaRPr b="0" sz="1300"/>
          </a:p>
          <a:p>
            <a:pPr indent="-311150" lvl="1" marL="1371600" rtl="0" algn="l">
              <a:spcBef>
                <a:spcPts val="0"/>
              </a:spcBef>
              <a:spcAft>
                <a:spcPts val="0"/>
              </a:spcAft>
              <a:buSzPts val="1300"/>
              <a:buChar char="○"/>
            </a:pPr>
            <a:r>
              <a:rPr b="0" lang="en" sz="1300"/>
              <a:t>Users can monitor their skill gaps to enhance their future job search strategies.</a:t>
            </a:r>
            <a:endParaRPr b="0" sz="1300"/>
          </a:p>
          <a:p>
            <a:pPr indent="0" lvl="0" marL="0" rtl="0" algn="l">
              <a:spcBef>
                <a:spcPts val="2100"/>
              </a:spcBef>
              <a:spcAft>
                <a:spcPts val="0"/>
              </a:spcAft>
              <a:buNone/>
            </a:pPr>
            <a:r>
              <a:t/>
            </a:r>
            <a:endParaRPr b="0" sz="1300"/>
          </a:p>
          <a:p>
            <a:pPr indent="0" lvl="0" marL="914400" rtl="0" algn="l">
              <a:spcBef>
                <a:spcPts val="0"/>
              </a:spcBef>
              <a:spcAft>
                <a:spcPts val="0"/>
              </a:spcAft>
              <a:buNone/>
            </a:pPr>
            <a:r>
              <a:t/>
            </a:r>
            <a:endParaRPr sz="1500"/>
          </a:p>
        </p:txBody>
      </p:sp>
      <p:sp>
        <p:nvSpPr>
          <p:cNvPr id="200" name="Google Shape;200;p22"/>
          <p:cNvSpPr txBox="1"/>
          <p:nvPr>
            <p:ph type="title"/>
          </p:nvPr>
        </p:nvSpPr>
        <p:spPr>
          <a:xfrm>
            <a:off x="920575" y="905250"/>
            <a:ext cx="11104200" cy="4818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Project Description</a:t>
            </a:r>
            <a:endParaRPr/>
          </a:p>
        </p:txBody>
      </p:sp>
      <p:sp>
        <p:nvSpPr>
          <p:cNvPr id="201" name="Google Shape;201;p22"/>
          <p:cNvSpPr/>
          <p:nvPr/>
        </p:nvSpPr>
        <p:spPr>
          <a:xfrm>
            <a:off x="261059" y="633962"/>
            <a:ext cx="1550142" cy="1024376"/>
          </a:xfrm>
          <a:prstGeom prst="rect">
            <a:avLst/>
          </a:prstGeom>
        </p:spPr>
        <p:txBody>
          <a:bodyPr>
            <a:prstTxWarp prst="textPlain"/>
          </a:bodyPr>
          <a:lstStyle/>
          <a:p>
            <a:pPr lvl="0" algn="ctr"/>
            <a:r>
              <a:rPr b="1" i="0">
                <a:ln cap="flat" cmpd="sng" w="28575">
                  <a:solidFill>
                    <a:schemeClr val="dk1"/>
                  </a:solidFill>
                  <a:prstDash val="solid"/>
                  <a:round/>
                  <a:headEnd len="sm" w="sm" type="none"/>
                  <a:tailEnd len="sm" w="sm" type="none"/>
                </a:ln>
                <a:noFill/>
                <a:latin typeface="Calistoga"/>
              </a:rPr>
              <a:t>02</a:t>
            </a:r>
          </a:p>
        </p:txBody>
      </p:sp>
      <p:pic>
        <p:nvPicPr>
          <p:cNvPr id="202" name="Google Shape;202;p22"/>
          <p:cNvPicPr preferRelativeResize="0"/>
          <p:nvPr/>
        </p:nvPicPr>
        <p:blipFill>
          <a:blip r:embed="rId3">
            <a:alphaModFix/>
          </a:blip>
          <a:stretch>
            <a:fillRect/>
          </a:stretch>
        </p:blipFill>
        <p:spPr>
          <a:xfrm>
            <a:off x="11658850" y="1539450"/>
            <a:ext cx="323850" cy="1581150"/>
          </a:xfrm>
          <a:prstGeom prst="rect">
            <a:avLst/>
          </a:prstGeom>
          <a:noFill/>
          <a:ln>
            <a:noFill/>
          </a:ln>
        </p:spPr>
      </p:pic>
      <p:pic>
        <p:nvPicPr>
          <p:cNvPr id="203" name="Google Shape;203;p22"/>
          <p:cNvPicPr preferRelativeResize="0"/>
          <p:nvPr/>
        </p:nvPicPr>
        <p:blipFill>
          <a:blip r:embed="rId3">
            <a:alphaModFix/>
          </a:blip>
          <a:stretch>
            <a:fillRect/>
          </a:stretch>
        </p:blipFill>
        <p:spPr>
          <a:xfrm>
            <a:off x="0" y="5276850"/>
            <a:ext cx="323850" cy="1581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3"/>
          <p:cNvSpPr/>
          <p:nvPr/>
        </p:nvSpPr>
        <p:spPr>
          <a:xfrm>
            <a:off x="1192000" y="1675138"/>
            <a:ext cx="1262400" cy="12624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209" name="Google Shape;209;p23"/>
          <p:cNvSpPr txBox="1"/>
          <p:nvPr>
            <p:ph type="title"/>
          </p:nvPr>
        </p:nvSpPr>
        <p:spPr>
          <a:xfrm>
            <a:off x="1333575" y="1447100"/>
            <a:ext cx="3155700" cy="983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sz="4800"/>
              <a:t>                              Personas</a:t>
            </a:r>
            <a:endParaRPr sz="4800"/>
          </a:p>
        </p:txBody>
      </p:sp>
      <p:pic>
        <p:nvPicPr>
          <p:cNvPr id="210" name="Google Shape;210;p23"/>
          <p:cNvPicPr preferRelativeResize="0"/>
          <p:nvPr/>
        </p:nvPicPr>
        <p:blipFill>
          <a:blip r:embed="rId3">
            <a:alphaModFix/>
          </a:blip>
          <a:stretch>
            <a:fillRect/>
          </a:stretch>
        </p:blipFill>
        <p:spPr>
          <a:xfrm>
            <a:off x="0" y="5276850"/>
            <a:ext cx="323850" cy="1581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4"/>
          <p:cNvSpPr txBox="1"/>
          <p:nvPr>
            <p:ph idx="1" type="body"/>
          </p:nvPr>
        </p:nvSpPr>
        <p:spPr>
          <a:xfrm>
            <a:off x="870200" y="1735875"/>
            <a:ext cx="5842500" cy="4540800"/>
          </a:xfrm>
          <a:prstGeom prst="rect">
            <a:avLst/>
          </a:prstGeom>
        </p:spPr>
        <p:txBody>
          <a:bodyPr anchorCtr="0" anchor="t" bIns="121900" lIns="121900" spcFirstLastPara="1" rIns="121900" wrap="square" tIns="121900">
            <a:noAutofit/>
          </a:bodyPr>
          <a:lstStyle/>
          <a:p>
            <a:pPr indent="-323850" lvl="0" marL="457200" rtl="0" algn="l">
              <a:spcBef>
                <a:spcPts val="0"/>
              </a:spcBef>
              <a:spcAft>
                <a:spcPts val="0"/>
              </a:spcAft>
              <a:buSzPts val="1500"/>
              <a:buChar char="●"/>
            </a:pPr>
            <a:r>
              <a:rPr lang="en" sz="1500"/>
              <a:t>Demographics:</a:t>
            </a:r>
            <a:endParaRPr sz="1500"/>
          </a:p>
          <a:p>
            <a:pPr indent="-311150" lvl="1" marL="914400" rtl="0" algn="l">
              <a:spcBef>
                <a:spcPts val="0"/>
              </a:spcBef>
              <a:spcAft>
                <a:spcPts val="0"/>
              </a:spcAft>
              <a:buSzPts val="1300"/>
              <a:buChar char="○"/>
            </a:pPr>
            <a:r>
              <a:rPr b="0" lang="en" sz="1300"/>
              <a:t>Age: 28</a:t>
            </a:r>
            <a:endParaRPr b="0" sz="1300"/>
          </a:p>
          <a:p>
            <a:pPr indent="-311150" lvl="1" marL="914400" rtl="0" algn="l">
              <a:spcBef>
                <a:spcPts val="0"/>
              </a:spcBef>
              <a:spcAft>
                <a:spcPts val="0"/>
              </a:spcAft>
              <a:buSzPts val="1300"/>
              <a:buChar char="○"/>
            </a:pPr>
            <a:r>
              <a:rPr b="0" lang="en" sz="1300"/>
              <a:t>Location: London, UK</a:t>
            </a:r>
            <a:endParaRPr b="0" sz="1300"/>
          </a:p>
          <a:p>
            <a:pPr indent="-311150" lvl="1" marL="914400" rtl="0" algn="l">
              <a:spcBef>
                <a:spcPts val="0"/>
              </a:spcBef>
              <a:spcAft>
                <a:spcPts val="0"/>
              </a:spcAft>
              <a:buSzPts val="1300"/>
              <a:buChar char="○"/>
            </a:pPr>
            <a:r>
              <a:rPr b="0" lang="en" sz="1300"/>
              <a:t>Education: Master's Degree in Computer Science</a:t>
            </a:r>
            <a:endParaRPr b="0" sz="1300"/>
          </a:p>
          <a:p>
            <a:pPr indent="-311150" lvl="1" marL="914400" rtl="0" algn="l">
              <a:spcBef>
                <a:spcPts val="0"/>
              </a:spcBef>
              <a:spcAft>
                <a:spcPts val="0"/>
              </a:spcAft>
              <a:buSzPts val="1300"/>
              <a:buChar char="○"/>
            </a:pPr>
            <a:r>
              <a:rPr b="0" lang="en" sz="1300"/>
              <a:t>Experience: 3 years as a Software Developer</a:t>
            </a:r>
            <a:endParaRPr sz="1500"/>
          </a:p>
          <a:p>
            <a:pPr indent="-323850" lvl="0" marL="457200" rtl="0" algn="l">
              <a:spcBef>
                <a:spcPts val="0"/>
              </a:spcBef>
              <a:spcAft>
                <a:spcPts val="0"/>
              </a:spcAft>
              <a:buSzPts val="1500"/>
              <a:buChar char="●"/>
            </a:pPr>
            <a:r>
              <a:rPr lang="en" sz="1500"/>
              <a:t>Skills and Qualifications:</a:t>
            </a:r>
            <a:endParaRPr sz="1500"/>
          </a:p>
          <a:p>
            <a:pPr indent="-311150" lvl="1" marL="914400" rtl="0" algn="l">
              <a:spcBef>
                <a:spcPts val="0"/>
              </a:spcBef>
              <a:spcAft>
                <a:spcPts val="0"/>
              </a:spcAft>
              <a:buSzPts val="1300"/>
              <a:buChar char="○"/>
            </a:pPr>
            <a:r>
              <a:rPr b="0" lang="en" sz="1300"/>
              <a:t>Proficient in Python, Java, and JavaScript</a:t>
            </a:r>
            <a:endParaRPr b="0" sz="1300"/>
          </a:p>
          <a:p>
            <a:pPr indent="-311150" lvl="1" marL="914400" rtl="0" algn="l">
              <a:spcBef>
                <a:spcPts val="0"/>
              </a:spcBef>
              <a:spcAft>
                <a:spcPts val="0"/>
              </a:spcAft>
              <a:buSzPts val="1300"/>
              <a:buChar char="○"/>
            </a:pPr>
            <a:r>
              <a:rPr b="0" lang="en" sz="1300"/>
              <a:t>Experience with web development and machine learning</a:t>
            </a:r>
            <a:endParaRPr b="0" sz="1300"/>
          </a:p>
          <a:p>
            <a:pPr indent="-311150" lvl="1" marL="914400" rtl="0" algn="l">
              <a:spcBef>
                <a:spcPts val="0"/>
              </a:spcBef>
              <a:spcAft>
                <a:spcPts val="0"/>
              </a:spcAft>
              <a:buSzPts val="1300"/>
              <a:buChar char="○"/>
            </a:pPr>
            <a:r>
              <a:rPr b="0" lang="en" sz="1300"/>
              <a:t>Strong analytical and problem-solving skills</a:t>
            </a:r>
            <a:endParaRPr b="0" sz="1300"/>
          </a:p>
          <a:p>
            <a:pPr indent="-311150" lvl="1" marL="914400" rtl="0" algn="l">
              <a:spcBef>
                <a:spcPts val="0"/>
              </a:spcBef>
              <a:spcAft>
                <a:spcPts val="0"/>
              </a:spcAft>
              <a:buSzPts val="1300"/>
              <a:buChar char="○"/>
            </a:pPr>
            <a:r>
              <a:rPr b="0" lang="en" sz="1300"/>
              <a:t>Excellent communication and teamwork abilities</a:t>
            </a:r>
            <a:endParaRPr b="0" sz="1500"/>
          </a:p>
          <a:p>
            <a:pPr indent="-323850" lvl="0" marL="457200" rtl="0" algn="l">
              <a:spcBef>
                <a:spcPts val="0"/>
              </a:spcBef>
              <a:spcAft>
                <a:spcPts val="0"/>
              </a:spcAft>
              <a:buSzPts val="1500"/>
              <a:buChar char="●"/>
            </a:pPr>
            <a:r>
              <a:rPr lang="en" sz="1500"/>
              <a:t>Goals and Needs:</a:t>
            </a:r>
            <a:endParaRPr sz="1500"/>
          </a:p>
          <a:p>
            <a:pPr indent="-311150" lvl="1" marL="914400" rtl="0" algn="l">
              <a:spcBef>
                <a:spcPts val="0"/>
              </a:spcBef>
              <a:spcAft>
                <a:spcPts val="0"/>
              </a:spcAft>
              <a:buSzPts val="1300"/>
              <a:buChar char="○"/>
            </a:pPr>
            <a:r>
              <a:rPr b="0" lang="en" sz="1300"/>
              <a:t>Looking for a challenging and rewarding software engineering role that utilizes her skills and experience.</a:t>
            </a:r>
            <a:endParaRPr b="0" sz="1300"/>
          </a:p>
          <a:p>
            <a:pPr indent="-311150" lvl="1" marL="914400" rtl="0" algn="l">
              <a:spcBef>
                <a:spcPts val="0"/>
              </a:spcBef>
              <a:spcAft>
                <a:spcPts val="0"/>
              </a:spcAft>
              <a:buSzPts val="1300"/>
              <a:buChar char="○"/>
            </a:pPr>
            <a:r>
              <a:rPr b="0" lang="en" sz="1300"/>
              <a:t>Wants to find a job that aligns with her interests and career aspirations.</a:t>
            </a:r>
            <a:endParaRPr b="0" sz="1300"/>
          </a:p>
          <a:p>
            <a:pPr indent="-311150" lvl="1" marL="914400" rtl="0" algn="l">
              <a:spcBef>
                <a:spcPts val="0"/>
              </a:spcBef>
              <a:spcAft>
                <a:spcPts val="0"/>
              </a:spcAft>
              <a:buSzPts val="1300"/>
              <a:buChar char="○"/>
            </a:pPr>
            <a:r>
              <a:rPr b="0" lang="en" sz="1300"/>
              <a:t>Struggles to stay up-to-date on the latest job openings and find relevant opportunities that match her profile.</a:t>
            </a:r>
            <a:endParaRPr b="0" sz="1300"/>
          </a:p>
          <a:p>
            <a:pPr indent="0" lvl="0" marL="0" rtl="0" algn="l">
              <a:spcBef>
                <a:spcPts val="210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None/>
            </a:pPr>
            <a:r>
              <a:t/>
            </a:r>
            <a:endParaRPr sz="1500"/>
          </a:p>
        </p:txBody>
      </p:sp>
      <p:pic>
        <p:nvPicPr>
          <p:cNvPr id="216" name="Google Shape;216;p24"/>
          <p:cNvPicPr preferRelativeResize="0"/>
          <p:nvPr/>
        </p:nvPicPr>
        <p:blipFill rotWithShape="1">
          <a:blip r:embed="rId3">
            <a:alphaModFix/>
          </a:blip>
          <a:srcRect b="0" l="8179" r="15589" t="0"/>
          <a:stretch/>
        </p:blipFill>
        <p:spPr>
          <a:xfrm>
            <a:off x="6934825" y="1735875"/>
            <a:ext cx="4982199" cy="4364250"/>
          </a:xfrm>
          <a:prstGeom prst="rect">
            <a:avLst/>
          </a:prstGeom>
          <a:noFill/>
          <a:ln>
            <a:noFill/>
          </a:ln>
        </p:spPr>
      </p:pic>
      <p:sp>
        <p:nvSpPr>
          <p:cNvPr id="217" name="Google Shape;217;p24"/>
          <p:cNvSpPr/>
          <p:nvPr/>
        </p:nvSpPr>
        <p:spPr>
          <a:xfrm>
            <a:off x="870200" y="205213"/>
            <a:ext cx="1262400" cy="12624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218" name="Google Shape;218;p24"/>
          <p:cNvSpPr txBox="1"/>
          <p:nvPr>
            <p:ph type="title"/>
          </p:nvPr>
        </p:nvSpPr>
        <p:spPr>
          <a:xfrm>
            <a:off x="1401500" y="472800"/>
            <a:ext cx="8284500" cy="8346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
                <a:solidFill>
                  <a:srgbClr val="1F1F1F"/>
                </a:solidFill>
              </a:rPr>
              <a:t>Maria, the Ambitious Software Engineer</a:t>
            </a:r>
            <a:endParaRPr/>
          </a:p>
        </p:txBody>
      </p:sp>
      <p:sp>
        <p:nvSpPr>
          <p:cNvPr id="219" name="Google Shape;219;p24"/>
          <p:cNvSpPr/>
          <p:nvPr/>
        </p:nvSpPr>
        <p:spPr>
          <a:xfrm flipH="1">
            <a:off x="6516525" y="1153875"/>
            <a:ext cx="2872200" cy="1914900"/>
          </a:xfrm>
          <a:prstGeom prst="wedgeEllipseCallout">
            <a:avLst>
              <a:gd fmla="val -20833" name="adj1"/>
              <a:gd fmla="val 62500" name="adj2"/>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Calistoga"/>
                <a:ea typeface="Calistoga"/>
                <a:cs typeface="Calistoga"/>
                <a:sym typeface="Calistoga"/>
              </a:rPr>
              <a:t>"I'm tired of spending hours searching for jobs that aren't right for me. This platform seems like a great way to find relevant opportunities that match my skills and career goals."</a:t>
            </a:r>
            <a:endParaRPr sz="1000">
              <a:latin typeface="Calistoga"/>
              <a:ea typeface="Calistoga"/>
              <a:cs typeface="Calistoga"/>
              <a:sym typeface="Calistoga"/>
            </a:endParaRPr>
          </a:p>
        </p:txBody>
      </p:sp>
      <p:pic>
        <p:nvPicPr>
          <p:cNvPr id="220" name="Google Shape;220;p24"/>
          <p:cNvPicPr preferRelativeResize="0"/>
          <p:nvPr/>
        </p:nvPicPr>
        <p:blipFill>
          <a:blip r:embed="rId4">
            <a:alphaModFix/>
          </a:blip>
          <a:stretch>
            <a:fillRect/>
          </a:stretch>
        </p:blipFill>
        <p:spPr>
          <a:xfrm>
            <a:off x="0" y="5276850"/>
            <a:ext cx="323850" cy="1581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5"/>
          <p:cNvSpPr txBox="1"/>
          <p:nvPr>
            <p:ph idx="1" type="body"/>
          </p:nvPr>
        </p:nvSpPr>
        <p:spPr>
          <a:xfrm>
            <a:off x="870200" y="1735875"/>
            <a:ext cx="5834700" cy="4540800"/>
          </a:xfrm>
          <a:prstGeom prst="rect">
            <a:avLst/>
          </a:prstGeom>
        </p:spPr>
        <p:txBody>
          <a:bodyPr anchorCtr="0" anchor="t" bIns="121900" lIns="121900" spcFirstLastPara="1" rIns="121900" wrap="square" tIns="121900">
            <a:noAutofit/>
          </a:bodyPr>
          <a:lstStyle/>
          <a:p>
            <a:pPr indent="-323850" lvl="0" marL="457200" rtl="0" algn="l">
              <a:spcBef>
                <a:spcPts val="0"/>
              </a:spcBef>
              <a:spcAft>
                <a:spcPts val="0"/>
              </a:spcAft>
              <a:buSzPts val="1500"/>
              <a:buChar char="●"/>
            </a:pPr>
            <a:r>
              <a:rPr lang="en" sz="1500"/>
              <a:t>Demographics:</a:t>
            </a:r>
            <a:endParaRPr sz="1500"/>
          </a:p>
          <a:p>
            <a:pPr indent="-311150" lvl="1" marL="914400" rtl="0" algn="l">
              <a:spcBef>
                <a:spcPts val="0"/>
              </a:spcBef>
              <a:spcAft>
                <a:spcPts val="0"/>
              </a:spcAft>
              <a:buSzPts val="1300"/>
              <a:buChar char="○"/>
            </a:pPr>
            <a:r>
              <a:rPr b="0" lang="en" sz="1300"/>
              <a:t>Age: 24</a:t>
            </a:r>
            <a:endParaRPr b="0" sz="1300"/>
          </a:p>
          <a:p>
            <a:pPr indent="-311150" lvl="1" marL="914400" rtl="0" algn="l">
              <a:spcBef>
                <a:spcPts val="0"/>
              </a:spcBef>
              <a:spcAft>
                <a:spcPts val="0"/>
              </a:spcAft>
              <a:buSzPts val="1300"/>
              <a:buChar char="○"/>
            </a:pPr>
            <a:r>
              <a:rPr b="0" lang="en" sz="1300"/>
              <a:t>Location: </a:t>
            </a:r>
            <a:r>
              <a:rPr b="0" lang="en" sz="1300"/>
              <a:t>Amsterdam</a:t>
            </a:r>
            <a:r>
              <a:rPr b="0" lang="en" sz="1300"/>
              <a:t>, Netherlands</a:t>
            </a:r>
            <a:endParaRPr b="0" sz="1300"/>
          </a:p>
          <a:p>
            <a:pPr indent="-311150" lvl="1" marL="914400" rtl="0" algn="l">
              <a:spcBef>
                <a:spcPts val="0"/>
              </a:spcBef>
              <a:spcAft>
                <a:spcPts val="0"/>
              </a:spcAft>
              <a:buSzPts val="1300"/>
              <a:buChar char="○"/>
            </a:pPr>
            <a:r>
              <a:rPr b="0" lang="en" sz="1300"/>
              <a:t>Education: Bachelor of Arts in Film and Screen studies</a:t>
            </a:r>
            <a:endParaRPr b="0" sz="1300"/>
          </a:p>
          <a:p>
            <a:pPr indent="-311150" lvl="1" marL="914400" rtl="0" algn="l">
              <a:spcBef>
                <a:spcPts val="0"/>
              </a:spcBef>
              <a:spcAft>
                <a:spcPts val="0"/>
              </a:spcAft>
              <a:buSzPts val="1300"/>
              <a:buChar char="○"/>
            </a:pPr>
            <a:r>
              <a:rPr b="0" lang="en" sz="1300"/>
              <a:t>Experience: none</a:t>
            </a:r>
            <a:endParaRPr sz="1500"/>
          </a:p>
          <a:p>
            <a:pPr indent="-323850" lvl="0" marL="457200" rtl="0" algn="l">
              <a:spcBef>
                <a:spcPts val="0"/>
              </a:spcBef>
              <a:spcAft>
                <a:spcPts val="0"/>
              </a:spcAft>
              <a:buSzPts val="1500"/>
              <a:buChar char="●"/>
            </a:pPr>
            <a:r>
              <a:rPr lang="en" sz="1500"/>
              <a:t>Skills and Qualifications:</a:t>
            </a:r>
            <a:endParaRPr sz="1500"/>
          </a:p>
          <a:p>
            <a:pPr indent="-311150" lvl="1" marL="914400" rtl="0" algn="l">
              <a:spcBef>
                <a:spcPts val="0"/>
              </a:spcBef>
              <a:spcAft>
                <a:spcPts val="0"/>
              </a:spcAft>
              <a:buSzPts val="1300"/>
              <a:buChar char="○"/>
            </a:pPr>
            <a:r>
              <a:rPr b="0" lang="en" sz="1300"/>
              <a:t>Proficient in adobe suites, and some Avid video editing </a:t>
            </a:r>
            <a:endParaRPr b="0" sz="1300"/>
          </a:p>
          <a:p>
            <a:pPr indent="-311150" lvl="1" marL="914400" rtl="0" algn="l">
              <a:spcBef>
                <a:spcPts val="0"/>
              </a:spcBef>
              <a:spcAft>
                <a:spcPts val="0"/>
              </a:spcAft>
              <a:buSzPts val="1300"/>
              <a:buChar char="○"/>
            </a:pPr>
            <a:r>
              <a:rPr b="0" lang="en" sz="1300"/>
              <a:t>Experience with filming with 16mm camera</a:t>
            </a:r>
            <a:endParaRPr b="0" sz="1300"/>
          </a:p>
          <a:p>
            <a:pPr indent="-311150" lvl="1" marL="914400" rtl="0" algn="l">
              <a:spcBef>
                <a:spcPts val="0"/>
              </a:spcBef>
              <a:spcAft>
                <a:spcPts val="0"/>
              </a:spcAft>
              <a:buSzPts val="1300"/>
              <a:buChar char="○"/>
            </a:pPr>
            <a:r>
              <a:rPr b="0" lang="en" sz="1300"/>
              <a:t>Strong communication and problem-solving skills</a:t>
            </a:r>
            <a:endParaRPr b="0" sz="1300"/>
          </a:p>
          <a:p>
            <a:pPr indent="-311150" lvl="1" marL="914400" rtl="0" algn="l">
              <a:spcBef>
                <a:spcPts val="0"/>
              </a:spcBef>
              <a:spcAft>
                <a:spcPts val="0"/>
              </a:spcAft>
              <a:buSzPts val="1300"/>
              <a:buChar char="○"/>
            </a:pPr>
            <a:r>
              <a:rPr b="0" lang="en" sz="1300"/>
              <a:t>Great teamwork abilities</a:t>
            </a:r>
            <a:endParaRPr sz="1500"/>
          </a:p>
          <a:p>
            <a:pPr indent="-323850" lvl="0" marL="457200" rtl="0" algn="l">
              <a:spcBef>
                <a:spcPts val="0"/>
              </a:spcBef>
              <a:spcAft>
                <a:spcPts val="0"/>
              </a:spcAft>
              <a:buSzPts val="1500"/>
              <a:buChar char="●"/>
            </a:pPr>
            <a:r>
              <a:rPr lang="en" sz="1500"/>
              <a:t>Goals and Needs:</a:t>
            </a:r>
            <a:endParaRPr sz="1500"/>
          </a:p>
          <a:p>
            <a:pPr indent="-311150" lvl="1" marL="914400" rtl="0" algn="l">
              <a:spcBef>
                <a:spcPts val="0"/>
              </a:spcBef>
              <a:spcAft>
                <a:spcPts val="0"/>
              </a:spcAft>
              <a:buSzPts val="1300"/>
              <a:buChar char="○"/>
            </a:pPr>
            <a:r>
              <a:rPr b="0" lang="en" sz="1300"/>
              <a:t>Searching for a full time opportunity that uses her degree</a:t>
            </a:r>
            <a:endParaRPr b="0" sz="1300"/>
          </a:p>
          <a:p>
            <a:pPr indent="-311150" lvl="1" marL="914400" rtl="0" algn="l">
              <a:spcBef>
                <a:spcPts val="0"/>
              </a:spcBef>
              <a:spcAft>
                <a:spcPts val="0"/>
              </a:spcAft>
              <a:buSzPts val="1300"/>
              <a:buChar char="○"/>
            </a:pPr>
            <a:r>
              <a:rPr b="0" lang="en" sz="1300"/>
              <a:t>To have a personal assistant-like tool that will suggests as many jobs as there are in the market for her to </a:t>
            </a:r>
            <a:r>
              <a:rPr b="0" lang="en" sz="1300"/>
              <a:t>aggressively</a:t>
            </a:r>
            <a:r>
              <a:rPr b="0" lang="en" sz="1300"/>
              <a:t> apply right after college</a:t>
            </a:r>
            <a:endParaRPr b="0" sz="1300"/>
          </a:p>
          <a:p>
            <a:pPr indent="0" lvl="0" marL="0" rtl="0" algn="l">
              <a:spcBef>
                <a:spcPts val="210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None/>
            </a:pPr>
            <a:r>
              <a:t/>
            </a:r>
            <a:endParaRPr sz="1500"/>
          </a:p>
        </p:txBody>
      </p:sp>
      <p:sp>
        <p:nvSpPr>
          <p:cNvPr id="226" name="Google Shape;226;p25"/>
          <p:cNvSpPr/>
          <p:nvPr/>
        </p:nvSpPr>
        <p:spPr>
          <a:xfrm>
            <a:off x="870200" y="205213"/>
            <a:ext cx="1262400" cy="12624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227" name="Google Shape;227;p25"/>
          <p:cNvSpPr txBox="1"/>
          <p:nvPr>
            <p:ph type="title"/>
          </p:nvPr>
        </p:nvSpPr>
        <p:spPr>
          <a:xfrm>
            <a:off x="1401500" y="472800"/>
            <a:ext cx="8284500" cy="8346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
                <a:solidFill>
                  <a:srgbClr val="1F1F1F"/>
                </a:solidFill>
              </a:rPr>
              <a:t>Audrey, Film editor</a:t>
            </a:r>
            <a:endParaRPr/>
          </a:p>
        </p:txBody>
      </p:sp>
      <p:pic>
        <p:nvPicPr>
          <p:cNvPr descr="About 1 — Veronica Pinkham | Film Editor" id="228" name="Google Shape;228;p25"/>
          <p:cNvPicPr preferRelativeResize="0"/>
          <p:nvPr/>
        </p:nvPicPr>
        <p:blipFill>
          <a:blip r:embed="rId3">
            <a:alphaModFix/>
          </a:blip>
          <a:stretch>
            <a:fillRect/>
          </a:stretch>
        </p:blipFill>
        <p:spPr>
          <a:xfrm>
            <a:off x="7335675" y="1735875"/>
            <a:ext cx="4368224" cy="3981425"/>
          </a:xfrm>
          <a:prstGeom prst="rect">
            <a:avLst/>
          </a:prstGeom>
          <a:noFill/>
          <a:ln>
            <a:noFill/>
          </a:ln>
        </p:spPr>
      </p:pic>
      <p:pic>
        <p:nvPicPr>
          <p:cNvPr id="229" name="Google Shape;229;p25"/>
          <p:cNvPicPr preferRelativeResize="0"/>
          <p:nvPr/>
        </p:nvPicPr>
        <p:blipFill>
          <a:blip r:embed="rId4">
            <a:alphaModFix/>
          </a:blip>
          <a:stretch>
            <a:fillRect/>
          </a:stretch>
        </p:blipFill>
        <p:spPr>
          <a:xfrm>
            <a:off x="0" y="5276850"/>
            <a:ext cx="323850" cy="1581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idesMania">
  <a:themeElements>
    <a:clrScheme name="Simple Light">
      <a:dk1>
        <a:srgbClr val="000000"/>
      </a:dk1>
      <a:lt1>
        <a:srgbClr val="F1F1E9"/>
      </a:lt1>
      <a:dk2>
        <a:srgbClr val="000000"/>
      </a:dk2>
      <a:lt2>
        <a:srgbClr val="EEEEEE"/>
      </a:lt2>
      <a:accent1>
        <a:srgbClr val="FFD966"/>
      </a:accent1>
      <a:accent2>
        <a:srgbClr val="7B95A5"/>
      </a:accent2>
      <a:accent3>
        <a:srgbClr val="25566E"/>
      </a:accent3>
      <a:accent4>
        <a:srgbClr val="587C8E"/>
      </a:accent4>
      <a:accent5>
        <a:srgbClr val="DBA274"/>
      </a:accent5>
      <a:accent6>
        <a:srgbClr val="C26A59"/>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